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9_E926ACE5.xml" ContentType="application/vnd.ms-powerpoint.comments+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5"/>
  </p:notesMasterIdLst>
  <p:handoutMasterIdLst>
    <p:handoutMasterId r:id="rId16"/>
  </p:handoutMasterIdLst>
  <p:sldIdLst>
    <p:sldId id="267" r:id="rId7"/>
    <p:sldId id="271" r:id="rId8"/>
    <p:sldId id="274" r:id="rId9"/>
    <p:sldId id="281" r:id="rId10"/>
    <p:sldId id="276" r:id="rId11"/>
    <p:sldId id="277" r:id="rId12"/>
    <p:sldId id="278" r:id="rId13"/>
    <p:sldId id="27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B582C8-8287-EA49-DE45-F8A37C38E7A1}" name="Philippe C Dixon, Dr" initials="" userId="S::philippe.dixon@mcgill.ca::dbbab7fb-b507-4ea1-94eb-b87b669678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AC915C-C5F9-7949-8F18-3B31E6FCD2C5}" v="4" dt="2024-07-30T16:21:57.6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92" autoAdjust="0"/>
    <p:restoredTop sz="76332"/>
  </p:normalViewPr>
  <p:slideViewPr>
    <p:cSldViewPr snapToGrid="0">
      <p:cViewPr varScale="1">
        <p:scale>
          <a:sx n="106" d="100"/>
          <a:sy n="106" d="100"/>
        </p:scale>
        <p:origin x="816" y="184"/>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8/10/relationships/authors" Target="authors.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DEAC915C-C5F9-7949-8F18-3B31E6FCD2C5}"/>
    <pc:docChg chg="undo custSel addSld delSld modSld sldOrd">
      <pc:chgData name="Jill Emmerzaal" userId="9be7b5a1-3566-4990-a00f-c4219f4237e6" providerId="ADAL" clId="{DEAC915C-C5F9-7949-8F18-3B31E6FCD2C5}" dt="2024-07-31T16:03:18.752" v="994" actId="20577"/>
      <pc:docMkLst>
        <pc:docMk/>
      </pc:docMkLst>
      <pc:sldChg chg="addSp modSp new del mod">
        <pc:chgData name="Jill Emmerzaal" userId="9be7b5a1-3566-4990-a00f-c4219f4237e6" providerId="ADAL" clId="{DEAC915C-C5F9-7949-8F18-3B31E6FCD2C5}" dt="2024-07-30T16:22:01.244" v="12" actId="2696"/>
        <pc:sldMkLst>
          <pc:docMk/>
          <pc:sldMk cId="3100530353" sldId="268"/>
        </pc:sldMkLst>
        <pc:picChg chg="add mod modCrop">
          <ac:chgData name="Jill Emmerzaal" userId="9be7b5a1-3566-4990-a00f-c4219f4237e6" providerId="ADAL" clId="{DEAC915C-C5F9-7949-8F18-3B31E6FCD2C5}" dt="2024-07-30T16:21:34.030" v="7" actId="1076"/>
          <ac:picMkLst>
            <pc:docMk/>
            <pc:sldMk cId="3100530353" sldId="268"/>
            <ac:picMk id="4" creationId="{AEB555D4-3A24-C9EB-13F8-A19BCD25B511}"/>
          </ac:picMkLst>
        </pc:picChg>
      </pc:sldChg>
      <pc:sldChg chg="new del">
        <pc:chgData name="Jill Emmerzaal" userId="9be7b5a1-3566-4990-a00f-c4219f4237e6" providerId="ADAL" clId="{DEAC915C-C5F9-7949-8F18-3B31E6FCD2C5}" dt="2024-07-30T17:07:23.254" v="56" actId="2696"/>
        <pc:sldMkLst>
          <pc:docMk/>
          <pc:sldMk cId="495640669" sldId="269"/>
        </pc:sldMkLst>
      </pc:sldChg>
      <pc:sldChg chg="addSp delSp modSp new del mod">
        <pc:chgData name="Jill Emmerzaal" userId="9be7b5a1-3566-4990-a00f-c4219f4237e6" providerId="ADAL" clId="{DEAC915C-C5F9-7949-8F18-3B31E6FCD2C5}" dt="2024-07-31T15:54:42.848" v="843" actId="2696"/>
        <pc:sldMkLst>
          <pc:docMk/>
          <pc:sldMk cId="2636615204" sldId="270"/>
        </pc:sldMkLst>
        <pc:spChg chg="del">
          <ac:chgData name="Jill Emmerzaal" userId="9be7b5a1-3566-4990-a00f-c4219f4237e6" providerId="ADAL" clId="{DEAC915C-C5F9-7949-8F18-3B31E6FCD2C5}" dt="2024-07-30T16:21:47.449" v="10"/>
          <ac:spMkLst>
            <pc:docMk/>
            <pc:sldMk cId="2636615204" sldId="270"/>
            <ac:spMk id="2" creationId="{E5223734-7C35-C0F6-22B6-A8EF70840BC3}"/>
          </ac:spMkLst>
        </pc:spChg>
        <pc:spChg chg="mod">
          <ac:chgData name="Jill Emmerzaal" userId="9be7b5a1-3566-4990-a00f-c4219f4237e6" providerId="ADAL" clId="{DEAC915C-C5F9-7949-8F18-3B31E6FCD2C5}" dt="2024-07-30T17:06:18.618" v="55"/>
          <ac:spMkLst>
            <pc:docMk/>
            <pc:sldMk cId="2636615204" sldId="270"/>
            <ac:spMk id="3" creationId="{F408424C-44E8-EEB7-1FC2-B5FB2C858E09}"/>
          </ac:spMkLst>
        </pc:spChg>
        <pc:spChg chg="mod">
          <ac:chgData name="Jill Emmerzaal" userId="9be7b5a1-3566-4990-a00f-c4219f4237e6" providerId="ADAL" clId="{DEAC915C-C5F9-7949-8F18-3B31E6FCD2C5}" dt="2024-07-30T17:06:17.113" v="54"/>
          <ac:spMkLst>
            <pc:docMk/>
            <pc:sldMk cId="2636615204" sldId="270"/>
            <ac:spMk id="4" creationId="{F687BC01-8A78-F90C-8E4C-A5F8900FB8F3}"/>
          </ac:spMkLst>
        </pc:spChg>
        <pc:picChg chg="add mod">
          <ac:chgData name="Jill Emmerzaal" userId="9be7b5a1-3566-4990-a00f-c4219f4237e6" providerId="ADAL" clId="{DEAC915C-C5F9-7949-8F18-3B31E6FCD2C5}" dt="2024-07-30T16:21:57.668" v="11" actId="18653"/>
          <ac:picMkLst>
            <pc:docMk/>
            <pc:sldMk cId="2636615204" sldId="270"/>
            <ac:picMk id="5" creationId="{9F420C43-D7CA-B116-8798-B47B3D45A493}"/>
          </ac:picMkLst>
        </pc:picChg>
      </pc:sldChg>
      <pc:sldChg chg="modSp new mod">
        <pc:chgData name="Jill Emmerzaal" userId="9be7b5a1-3566-4990-a00f-c4219f4237e6" providerId="ADAL" clId="{DEAC915C-C5F9-7949-8F18-3B31E6FCD2C5}" dt="2024-07-31T14:25:56.120" v="254" actId="20577"/>
        <pc:sldMkLst>
          <pc:docMk/>
          <pc:sldMk cId="1972644711" sldId="271"/>
        </pc:sldMkLst>
        <pc:spChg chg="mod">
          <ac:chgData name="Jill Emmerzaal" userId="9be7b5a1-3566-4990-a00f-c4219f4237e6" providerId="ADAL" clId="{DEAC915C-C5F9-7949-8F18-3B31E6FCD2C5}" dt="2024-07-31T14:25:56.120" v="254" actId="20577"/>
          <ac:spMkLst>
            <pc:docMk/>
            <pc:sldMk cId="1972644711" sldId="271"/>
            <ac:spMk id="2" creationId="{89306FA4-5117-31B3-1290-3E81D502CCB3}"/>
          </ac:spMkLst>
        </pc:spChg>
        <pc:spChg chg="mod">
          <ac:chgData name="Jill Emmerzaal" userId="9be7b5a1-3566-4990-a00f-c4219f4237e6" providerId="ADAL" clId="{DEAC915C-C5F9-7949-8F18-3B31E6FCD2C5}" dt="2024-07-31T14:20:03.835" v="92"/>
          <ac:spMkLst>
            <pc:docMk/>
            <pc:sldMk cId="1972644711" sldId="271"/>
            <ac:spMk id="3" creationId="{46644212-5B04-A9FA-998A-4E5E45D165DE}"/>
          </ac:spMkLst>
        </pc:spChg>
        <pc:spChg chg="mod">
          <ac:chgData name="Jill Emmerzaal" userId="9be7b5a1-3566-4990-a00f-c4219f4237e6" providerId="ADAL" clId="{DEAC915C-C5F9-7949-8F18-3B31E6FCD2C5}" dt="2024-07-31T14:02:37.498" v="91" actId="20577"/>
          <ac:spMkLst>
            <pc:docMk/>
            <pc:sldMk cId="1972644711" sldId="271"/>
            <ac:spMk id="4" creationId="{D95ED8E5-2A00-E18B-DA2B-42FACCA409CA}"/>
          </ac:spMkLst>
        </pc:spChg>
      </pc:sldChg>
      <pc:sldChg chg="modSp new mod ord">
        <pc:chgData name="Jill Emmerzaal" userId="9be7b5a1-3566-4990-a00f-c4219f4237e6" providerId="ADAL" clId="{DEAC915C-C5F9-7949-8F18-3B31E6FCD2C5}" dt="2024-07-31T15:57:55.692" v="993" actId="20577"/>
        <pc:sldMkLst>
          <pc:docMk/>
          <pc:sldMk cId="3449672930" sldId="272"/>
        </pc:sldMkLst>
        <pc:spChg chg="mod">
          <ac:chgData name="Jill Emmerzaal" userId="9be7b5a1-3566-4990-a00f-c4219f4237e6" providerId="ADAL" clId="{DEAC915C-C5F9-7949-8F18-3B31E6FCD2C5}" dt="2024-07-31T15:57:55.692" v="993" actId="20577"/>
          <ac:spMkLst>
            <pc:docMk/>
            <pc:sldMk cId="3449672930" sldId="272"/>
            <ac:spMk id="2" creationId="{A0AE1735-787C-5AF1-A535-ECE011F437C8}"/>
          </ac:spMkLst>
        </pc:spChg>
        <pc:spChg chg="mod">
          <ac:chgData name="Jill Emmerzaal" userId="9be7b5a1-3566-4990-a00f-c4219f4237e6" providerId="ADAL" clId="{DEAC915C-C5F9-7949-8F18-3B31E6FCD2C5}" dt="2024-07-31T14:22:58.690" v="220" actId="20577"/>
          <ac:spMkLst>
            <pc:docMk/>
            <pc:sldMk cId="3449672930" sldId="272"/>
            <ac:spMk id="3" creationId="{78922972-6A1C-F235-3693-C28049B6DFCC}"/>
          </ac:spMkLst>
        </pc:spChg>
        <pc:spChg chg="mod">
          <ac:chgData name="Jill Emmerzaal" userId="9be7b5a1-3566-4990-a00f-c4219f4237e6" providerId="ADAL" clId="{DEAC915C-C5F9-7949-8F18-3B31E6FCD2C5}" dt="2024-07-31T14:21:07.893" v="122" actId="20577"/>
          <ac:spMkLst>
            <pc:docMk/>
            <pc:sldMk cId="3449672930" sldId="272"/>
            <ac:spMk id="4" creationId="{820680CB-7F65-E15E-84FA-E524F525B243}"/>
          </ac:spMkLst>
        </pc:spChg>
      </pc:sldChg>
      <pc:sldChg chg="modSp new mod">
        <pc:chgData name="Jill Emmerzaal" userId="9be7b5a1-3566-4990-a00f-c4219f4237e6" providerId="ADAL" clId="{DEAC915C-C5F9-7949-8F18-3B31E6FCD2C5}" dt="2024-07-31T15:09:06.895" v="300" actId="20577"/>
        <pc:sldMkLst>
          <pc:docMk/>
          <pc:sldMk cId="1674824070" sldId="273"/>
        </pc:sldMkLst>
        <pc:spChg chg="mod">
          <ac:chgData name="Jill Emmerzaal" userId="9be7b5a1-3566-4990-a00f-c4219f4237e6" providerId="ADAL" clId="{DEAC915C-C5F9-7949-8F18-3B31E6FCD2C5}" dt="2024-07-31T15:09:06.895" v="300" actId="20577"/>
          <ac:spMkLst>
            <pc:docMk/>
            <pc:sldMk cId="1674824070" sldId="273"/>
            <ac:spMk id="3" creationId="{CC85D193-E545-BFDD-3B2A-76FC68E13C16}"/>
          </ac:spMkLst>
        </pc:spChg>
        <pc:spChg chg="mod">
          <ac:chgData name="Jill Emmerzaal" userId="9be7b5a1-3566-4990-a00f-c4219f4237e6" providerId="ADAL" clId="{DEAC915C-C5F9-7949-8F18-3B31E6FCD2C5}" dt="2024-07-31T15:08:54.274" v="269" actId="20577"/>
          <ac:spMkLst>
            <pc:docMk/>
            <pc:sldMk cId="1674824070" sldId="273"/>
            <ac:spMk id="4" creationId="{5594EA6B-C689-27F4-957C-92B9CE723F0E}"/>
          </ac:spMkLst>
        </pc:spChg>
      </pc:sldChg>
      <pc:sldChg chg="modSp new mod">
        <pc:chgData name="Jill Emmerzaal" userId="9be7b5a1-3566-4990-a00f-c4219f4237e6" providerId="ADAL" clId="{DEAC915C-C5F9-7949-8F18-3B31E6FCD2C5}" dt="2024-07-31T16:03:18.752" v="994" actId="20577"/>
        <pc:sldMkLst>
          <pc:docMk/>
          <pc:sldMk cId="1827844764" sldId="274"/>
        </pc:sldMkLst>
        <pc:spChg chg="mod">
          <ac:chgData name="Jill Emmerzaal" userId="9be7b5a1-3566-4990-a00f-c4219f4237e6" providerId="ADAL" clId="{DEAC915C-C5F9-7949-8F18-3B31E6FCD2C5}" dt="2024-07-31T16:03:18.752" v="994" actId="20577"/>
          <ac:spMkLst>
            <pc:docMk/>
            <pc:sldMk cId="1827844764" sldId="274"/>
            <ac:spMk id="2" creationId="{C2587BCE-70E7-F496-7751-C639C4BBB1DA}"/>
          </ac:spMkLst>
        </pc:spChg>
        <pc:spChg chg="mod">
          <ac:chgData name="Jill Emmerzaal" userId="9be7b5a1-3566-4990-a00f-c4219f4237e6" providerId="ADAL" clId="{DEAC915C-C5F9-7949-8F18-3B31E6FCD2C5}" dt="2024-07-31T15:15:26.237" v="513" actId="20577"/>
          <ac:spMkLst>
            <pc:docMk/>
            <pc:sldMk cId="1827844764" sldId="274"/>
            <ac:spMk id="3" creationId="{3DC0C1E9-9E38-76AB-17AD-2924B494856C}"/>
          </ac:spMkLst>
        </pc:spChg>
        <pc:spChg chg="mod">
          <ac:chgData name="Jill Emmerzaal" userId="9be7b5a1-3566-4990-a00f-c4219f4237e6" providerId="ADAL" clId="{DEAC915C-C5F9-7949-8F18-3B31E6FCD2C5}" dt="2024-07-31T15:12:59.303" v="338" actId="20577"/>
          <ac:spMkLst>
            <pc:docMk/>
            <pc:sldMk cId="1827844764" sldId="274"/>
            <ac:spMk id="4" creationId="{05D2A532-20AA-6220-D5EE-920EE8EC1B41}"/>
          </ac:spMkLst>
        </pc:spChg>
      </pc:sldChg>
      <pc:sldChg chg="modSp new mod">
        <pc:chgData name="Jill Emmerzaal" userId="9be7b5a1-3566-4990-a00f-c4219f4237e6" providerId="ADAL" clId="{DEAC915C-C5F9-7949-8F18-3B31E6FCD2C5}" dt="2024-07-31T15:16:17.740" v="617" actId="20577"/>
        <pc:sldMkLst>
          <pc:docMk/>
          <pc:sldMk cId="2118131215" sldId="275"/>
        </pc:sldMkLst>
        <pc:spChg chg="mod">
          <ac:chgData name="Jill Emmerzaal" userId="9be7b5a1-3566-4990-a00f-c4219f4237e6" providerId="ADAL" clId="{DEAC915C-C5F9-7949-8F18-3B31E6FCD2C5}" dt="2024-07-31T15:16:17.740" v="617" actId="20577"/>
          <ac:spMkLst>
            <pc:docMk/>
            <pc:sldMk cId="2118131215" sldId="275"/>
            <ac:spMk id="2" creationId="{3EDD6451-BB84-47E8-ED28-50A4445A05F6}"/>
          </ac:spMkLst>
        </pc:spChg>
        <pc:spChg chg="mod">
          <ac:chgData name="Jill Emmerzaal" userId="9be7b5a1-3566-4990-a00f-c4219f4237e6" providerId="ADAL" clId="{DEAC915C-C5F9-7949-8F18-3B31E6FCD2C5}" dt="2024-07-31T15:16:03.544" v="587" actId="20577"/>
          <ac:spMkLst>
            <pc:docMk/>
            <pc:sldMk cId="2118131215" sldId="275"/>
            <ac:spMk id="3" creationId="{6A7E1BE7-0EC1-B9AE-2841-EF15553FF20A}"/>
          </ac:spMkLst>
        </pc:spChg>
        <pc:spChg chg="mod">
          <ac:chgData name="Jill Emmerzaal" userId="9be7b5a1-3566-4990-a00f-c4219f4237e6" providerId="ADAL" clId="{DEAC915C-C5F9-7949-8F18-3B31E6FCD2C5}" dt="2024-07-31T15:15:35.213" v="543" actId="20577"/>
          <ac:spMkLst>
            <pc:docMk/>
            <pc:sldMk cId="2118131215" sldId="275"/>
            <ac:spMk id="4" creationId="{4B067AFC-D8E7-E796-6B22-25607C28F172}"/>
          </ac:spMkLst>
        </pc:spChg>
      </pc:sldChg>
      <pc:sldChg chg="modSp new mod">
        <pc:chgData name="Jill Emmerzaal" userId="9be7b5a1-3566-4990-a00f-c4219f4237e6" providerId="ADAL" clId="{DEAC915C-C5F9-7949-8F18-3B31E6FCD2C5}" dt="2024-07-31T15:17:07.353" v="648" actId="20577"/>
        <pc:sldMkLst>
          <pc:docMk/>
          <pc:sldMk cId="2173718439" sldId="276"/>
        </pc:sldMkLst>
        <pc:spChg chg="mod">
          <ac:chgData name="Jill Emmerzaal" userId="9be7b5a1-3566-4990-a00f-c4219f4237e6" providerId="ADAL" clId="{DEAC915C-C5F9-7949-8F18-3B31E6FCD2C5}" dt="2024-07-31T15:17:07.353" v="648" actId="20577"/>
          <ac:spMkLst>
            <pc:docMk/>
            <pc:sldMk cId="2173718439" sldId="276"/>
            <ac:spMk id="3" creationId="{BE09160C-91CC-7BF9-3DFE-E62830138F89}"/>
          </ac:spMkLst>
        </pc:spChg>
        <pc:spChg chg="mod">
          <ac:chgData name="Jill Emmerzaal" userId="9be7b5a1-3566-4990-a00f-c4219f4237e6" providerId="ADAL" clId="{DEAC915C-C5F9-7949-8F18-3B31E6FCD2C5}" dt="2024-07-31T15:16:57.947" v="630" actId="20577"/>
          <ac:spMkLst>
            <pc:docMk/>
            <pc:sldMk cId="2173718439" sldId="276"/>
            <ac:spMk id="4" creationId="{905691EF-5A84-38D4-5BD2-29A17148F098}"/>
          </ac:spMkLst>
        </pc:spChg>
      </pc:sldChg>
      <pc:sldChg chg="modSp new mod">
        <pc:chgData name="Jill Emmerzaal" userId="9be7b5a1-3566-4990-a00f-c4219f4237e6" providerId="ADAL" clId="{DEAC915C-C5F9-7949-8F18-3B31E6FCD2C5}" dt="2024-07-31T15:18:24.728" v="713" actId="20577"/>
        <pc:sldMkLst>
          <pc:docMk/>
          <pc:sldMk cId="4164399116" sldId="277"/>
        </pc:sldMkLst>
        <pc:spChg chg="mod">
          <ac:chgData name="Jill Emmerzaal" userId="9be7b5a1-3566-4990-a00f-c4219f4237e6" providerId="ADAL" clId="{DEAC915C-C5F9-7949-8F18-3B31E6FCD2C5}" dt="2024-07-31T15:18:24.728" v="713" actId="20577"/>
          <ac:spMkLst>
            <pc:docMk/>
            <pc:sldMk cId="4164399116" sldId="277"/>
            <ac:spMk id="3" creationId="{18D46D60-D150-F05F-E01B-77A2FB6F5D5A}"/>
          </ac:spMkLst>
        </pc:spChg>
        <pc:spChg chg="mod">
          <ac:chgData name="Jill Emmerzaal" userId="9be7b5a1-3566-4990-a00f-c4219f4237e6" providerId="ADAL" clId="{DEAC915C-C5F9-7949-8F18-3B31E6FCD2C5}" dt="2024-07-31T15:17:53.799" v="667" actId="20577"/>
          <ac:spMkLst>
            <pc:docMk/>
            <pc:sldMk cId="4164399116" sldId="277"/>
            <ac:spMk id="4" creationId="{9FD34C2D-1348-FBDC-8978-4A5E179419DC}"/>
          </ac:spMkLst>
        </pc:spChg>
      </pc:sldChg>
      <pc:sldChg chg="modSp new mod">
        <pc:chgData name="Jill Emmerzaal" userId="9be7b5a1-3566-4990-a00f-c4219f4237e6" providerId="ADAL" clId="{DEAC915C-C5F9-7949-8F18-3B31E6FCD2C5}" dt="2024-07-31T15:19:42.098" v="783" actId="20577"/>
        <pc:sldMkLst>
          <pc:docMk/>
          <pc:sldMk cId="4194696719" sldId="278"/>
        </pc:sldMkLst>
        <pc:spChg chg="mod">
          <ac:chgData name="Jill Emmerzaal" userId="9be7b5a1-3566-4990-a00f-c4219f4237e6" providerId="ADAL" clId="{DEAC915C-C5F9-7949-8F18-3B31E6FCD2C5}" dt="2024-07-31T15:19:42.098" v="783" actId="20577"/>
          <ac:spMkLst>
            <pc:docMk/>
            <pc:sldMk cId="4194696719" sldId="278"/>
            <ac:spMk id="3" creationId="{010B8A88-6883-1565-ED3B-33F52A48F9A1}"/>
          </ac:spMkLst>
        </pc:spChg>
        <pc:spChg chg="mod">
          <ac:chgData name="Jill Emmerzaal" userId="9be7b5a1-3566-4990-a00f-c4219f4237e6" providerId="ADAL" clId="{DEAC915C-C5F9-7949-8F18-3B31E6FCD2C5}" dt="2024-07-31T15:19:16.910" v="723" actId="20577"/>
          <ac:spMkLst>
            <pc:docMk/>
            <pc:sldMk cId="4194696719" sldId="278"/>
            <ac:spMk id="4" creationId="{DEC6A57C-9BFB-1F1C-C736-B6455B7BA1D5}"/>
          </ac:spMkLst>
        </pc:spChg>
      </pc:sldChg>
      <pc:sldChg chg="modSp new mod">
        <pc:chgData name="Jill Emmerzaal" userId="9be7b5a1-3566-4990-a00f-c4219f4237e6" providerId="ADAL" clId="{DEAC915C-C5F9-7949-8F18-3B31E6FCD2C5}" dt="2024-07-31T15:20:34.978" v="842" actId="20577"/>
        <pc:sldMkLst>
          <pc:docMk/>
          <pc:sldMk cId="2819174573" sldId="279"/>
        </pc:sldMkLst>
        <pc:spChg chg="mod">
          <ac:chgData name="Jill Emmerzaal" userId="9be7b5a1-3566-4990-a00f-c4219f4237e6" providerId="ADAL" clId="{DEAC915C-C5F9-7949-8F18-3B31E6FCD2C5}" dt="2024-07-31T15:20:34.978" v="842" actId="20577"/>
          <ac:spMkLst>
            <pc:docMk/>
            <pc:sldMk cId="2819174573" sldId="279"/>
            <ac:spMk id="4" creationId="{9CC074F3-A43A-5512-3D89-EFCAEA7B5A55}"/>
          </ac:spMkLst>
        </pc:spChg>
      </pc:sldChg>
    </pc:docChg>
  </pc:docChgLst>
</pc:chgInfo>
</file>

<file path=ppt/comments/modernComment_119_E926ACE5.xml><?xml version="1.0" encoding="utf-8"?>
<p188:cmLst xmlns:a="http://schemas.openxmlformats.org/drawingml/2006/main" xmlns:r="http://schemas.openxmlformats.org/officeDocument/2006/relationships" xmlns:p188="http://schemas.microsoft.com/office/powerpoint/2018/8/main">
  <p188:cm id="{678962F3-D335-6B47-AEAD-ACCFDC6B3CF1}" authorId="{BFB582C8-8287-EA49-DE45-F8A37C38E7A1}" created="2024-08-28T14:37:28.621">
    <ac:deMkLst xmlns:ac="http://schemas.microsoft.com/office/drawing/2013/main/command">
      <pc:docMk xmlns:pc="http://schemas.microsoft.com/office/powerpoint/2013/main/command"/>
      <pc:sldMk xmlns:pc="http://schemas.microsoft.com/office/powerpoint/2013/main/command" cId="3911625957" sldId="281"/>
      <ac:spMk id="3" creationId="{DF7A1D5A-7E10-15C6-1E67-457B8C1FBE06}"/>
    </ac:deMkLst>
    <p188:txBody>
      <a:bodyPr/>
      <a:lstStyle/>
      <a:p>
        <a:r>
          <a:rPr lang="en-CA"/>
          <a:t>Mention the difference from Matlab</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9/4/24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2.758"/>
    </inkml:context>
    <inkml:brush xml:id="br0">
      <inkml:brushProperty name="width" value="0.035" units="cm"/>
      <inkml:brushProperty name="height" value="0.035" units="cm"/>
      <inkml:brushProperty name="color" value="#E71224"/>
    </inkml:brush>
  </inkml:definitions>
  <inkml:trace contextRef="#ctx0" brushRef="#br0">0 1 24575,'11'0'0,"8"0"0,10 0 0,5 0 0,-1 0 0,-2 0 0,-3 0 0,-2 0 0,-2 0 0,-3 0 0,-1 0 0,-3 0 0,1 0 0,0 0 0,-3 0 0,0 0 0,0 0 0,-1 0 0,1 0 0,0 0 0,1 0 0,4 0 0,2 0 0,2 0 0,-2 0 0,0 0 0,-1 0 0,-1 0 0,0 0 0,-3 0 0,0 0 0,1 0 0,-1 0 0,-1 0 0,-2 0 0,-3 0 0,-2 0 0,0 0 0,-1 0 0,0 0 0,2 0 0,-1 0 0,-2 0 0,-5 0 0,-8 0 0,-1 0 0,-2 0 0,2 0 0,-1 0 0,-1 0 0,0 0 0,0 0 0,2 0 0,-1 0 0,3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5.42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0,'42'0,"-8"0,-25 0,0 0,12 0,-10 0,14 0,-13 0,2 0,6 1,-6 0,3 1,1 0,-5 0,5 0,-1-1,-4 0,5-1,-1 2,-3-1,3 1,-2-2,0 0,4 0,-4 0,3 0,-3 0,-1 0,4 0,-6 0,11 0,-7 0,5 0,-5 0,0 0,0 0,0 0,0 0,0 0,4 0,-5 0,2 0,0 0,-3 0,6 0,-5 0,0 0,4 0,-6 0,4 0,0 0,-4 0,5 0,-5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29.04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1,'44'0,"-4"0,-22 0,1 0,2 0,4 0,2 0,2 0,-3 0,-1 0,-2 0,-1 0,-1 0,-1 0,0 0,0 0,-2 0,0 0,-2 0,0 0,0 0,5 0,-5 0,4 0,-7 0,1 0,8 0,-3 0,8 0,-6 0,2 0,3 0,0 0,-1 0,-1 0,0 0,-3 0,1 0,-3 0,-1 0,-2 0,0 0,0 0,3 0,-4 0,1 0,1 0,-5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32.75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0,'51'0,"-8"0,-26 0,0 0,1 0,6 0,1 0,0 0,-2 0,-3 0,-1 0,0 0,0 0,-3 0,0 0,0 0,0 0,3 0,0 0,1 2,0-1,-1 1,0 1,-1-1,0-1,1 1,-2-2,1 0,0 0,-1 0,0 0,-1 0,0 0,-1 0,4 0,-4 0,2 0,6 0,1 0,12 0,-1 0,-3 0,-4 0,-5 0,-5 0,-2 0,3 0,-7 0,6 0,-4 0,1 0,1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38.492"/>
    </inkml:context>
    <inkml:brush xml:id="br0">
      <inkml:brushProperty name="width" value="0.035" units="cm"/>
      <inkml:brushProperty name="height" value="0.035" units="cm"/>
      <inkml:brushProperty name="color" value="#E71224"/>
    </inkml:brush>
  </inkml:definitions>
  <inkml:trace contextRef="#ctx0" brushRef="#br0">1 0 24575,'9'0'0,"6"0"0,4 0 0,5 0 0,-1 0 0,0 0 0,-1 0 0,-2 0 0,-2 0 0,-5 0 0,0 0 0,-1 0 0,0 0 0,0 0 0,-1 0 0,0 0 0,-1 0 0,0 0 0,-1 0 0,2 0 0,-2 0 0,0 0 0,-1 0 0,-5 0 0,0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2.875"/>
    </inkml:context>
    <inkml:brush xml:id="br0">
      <inkml:brushProperty name="width" value="0.035" units="cm"/>
      <inkml:brushProperty name="height" value="0.035" units="cm"/>
      <inkml:brushProperty name="color" value="#E71224"/>
    </inkml:brush>
  </inkml:definitions>
  <inkml:trace contextRef="#ctx0" brushRef="#br0">0 6 24575,'18'0'0,"5"0"0,7 0 0,3 0 0,-1 0 0,-3 0 0,-2 0 0,0 0 0,-2 0 0,-2 0 0,-1 0 0,0 0 0,0 0 0,-2 0 0,-1 0 0,-3 0 0,-2 0 0,-1 0 0,-1 0 0,1 0 0,-1 0 0,0 0 0,-1 0 0,-1 0 0,0 0 0,-3 0 0,1 0 0,-1 0 0,0 0 0,1 0 0,-2 0 0,3 0 0,-2 0 0,2 0 0,0 0 0,1 0 0,-1-1 0,-2 0 0,1-1 0,-1 1 0,0 1 0,-1 0 0,0 0 0,-4 0 0,1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5.543"/>
    </inkml:context>
    <inkml:brush xml:id="br0">
      <inkml:brushProperty name="width" value="0.035" units="cm"/>
      <inkml:brushProperty name="height" value="0.035" units="cm"/>
      <inkml:brushProperty name="color" value="#E71224"/>
    </inkml:brush>
  </inkml:definitions>
  <inkml:trace contextRef="#ctx0" brushRef="#br0">1 44 24575,'11'0'0,"7"0"0,9 0 0,9 0 0,6 0 0,4 0 0,0 0 0,-2 0 0,-5 0 0,-4-1 0,-4-2 0,-4 0 0,-3-1 0,-3 1 0,-1 1 0,0 1 0,1-1 0,1 2 0,1 0 0,2-1 0,-1-1 0,-1 0 0,-1 0 0,-2 0 0,1 0 0,0-1 0,0 1 0,0 1 0,-3 0 0,-1 1 0,-1 0 0,-1 0 0,1 0 0,2 0 0,0 0 0,0 0 0,-1 0 0,0 0 0,0 0 0,-3 0 0,0 0 0,-3 0 0,0 0 0,-1 0 0,-1 0 0,2 0 0,-1 0 0,0-2 0,0 1 0,-1-1 0,-1 1 0,0 1 0,-2 0 0,0 0 0,0 0 0,-1 0 0,-3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48.709"/>
    </inkml:context>
    <inkml:brush xml:id="br0">
      <inkml:brushProperty name="width" value="0.035" units="cm"/>
      <inkml:brushProperty name="height" value="0.035" units="cm"/>
      <inkml:brushProperty name="color" value="#E71224"/>
    </inkml:brush>
  </inkml:definitions>
  <inkml:trace contextRef="#ctx0" brushRef="#br0">0 30 24575,'24'0'0,"14"0"0,23 0 0,17 0 0,6 0 0,-2 0 0,-13 0 0,-8 0 0,-8 0 0,-4 0 0,-4 0 0,-6 0 0,-7 0 0,-7 0 0,-4 0 0,-2 0 0,-1-1 0,1-1 0,-1 1 0,1 0 0,1 1 0,-2 0 0,-2 0 0,0 0 0,-2 0 0,0 0 0,0 0 0,0 0 0,0 0 0,0 0 0,-2 0 0,0-1 0,0 0 0,0-1 0,2-1 0,0 1 0,0 0 0,-1-1 0,0 1 0,-1 1 0,0-1 0,0 2 0,0 0 0,0 0 0,0 0 0,2 0 0,0-1 0,-1-1 0,-1 1 0,-3-1 0,0 2 0,3 0 0,9 1 0,9 2 0,10 3 0,0 1 0,-6-1 0,-9-2 0,-9-2 0,-8-1 0,-3 1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0.642"/>
    </inkml:context>
    <inkml:brush xml:id="br0">
      <inkml:brushProperty name="width" value="0.035" units="cm"/>
      <inkml:brushProperty name="height" value="0.035" units="cm"/>
      <inkml:brushProperty name="color" value="#E71224"/>
    </inkml:brush>
  </inkml:definitions>
  <inkml:trace contextRef="#ctx0" brushRef="#br0">1 1 24575,'11'0'0,"9"0"0,8 0 0,6 0 0,-1 0 0,-7 0 0,-5 0 0,-7 0 0,-5 0 0,-1 0 0,-2 0 0,-2 0 0,1 0 0,-1 0 0,3 0 0,1 0 0,0 0 0,1 0 0,-1 0 0,-2 0 0,-3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8:53.593"/>
    </inkml:context>
    <inkml:brush xml:id="br0">
      <inkml:brushProperty name="width" value="0.035" units="cm"/>
      <inkml:brushProperty name="height" value="0.035" units="cm"/>
      <inkml:brushProperty name="color" value="#E71224"/>
    </inkml:brush>
  </inkml:definitions>
  <inkml:trace contextRef="#ctx0" brushRef="#br0">0 0 24575,'12'0'0,"2"0"0,5 0 0,1 0 0,4 0 0,-2 0 0,-3 0 0,-3 0 0,-6 0 0,-2 0 0,-1 0 0,-1 0 0,0 0 0,-1 0 0,1 0 0,-1 0 0,1 0 0,-1 0 0,-3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5.242"/>
    </inkml:context>
    <inkml:brush xml:id="br0">
      <inkml:brushProperty name="width" value="0.035" units="cm"/>
      <inkml:brushProperty name="height" value="0.035" units="cm"/>
      <inkml:brushProperty name="color" value="#E71224"/>
    </inkml:brush>
  </inkml:definitions>
  <inkml:trace contextRef="#ctx0" brushRef="#br0">1 35 24575,'5'0'0,"7"0"0,9 0 0,7 0 0,5 0 0,-2 0 0,1-2 0,-3-1 0,1 1 0,-1 0 0,2 2 0,1 0 0,-1-2 0,3 0 0,0-1 0,-1 0 0,-2 0 0,-5 1 0,-4-2 0,-3 2 0,-3-1 0,-3 2 0,-1 1 0,-7 0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5:47.191"/>
    </inkml:context>
    <inkml:brush xml:id="br0">
      <inkml:brushProperty name="width" value="0.035" units="cm"/>
      <inkml:brushProperty name="height" value="0.035" units="cm"/>
      <inkml:brushProperty name="color" value="#E71224"/>
    </inkml:brush>
  </inkml:definitions>
  <inkml:trace contextRef="#ctx0" brushRef="#br0">0 0 24575,'14'0'0,"8"0"0,9 0 0,5 0 0,-4 0 0,-5 0 0,-4 0 0,-6 0 0,-3 0 0,-2 0 0,-3 0 0,0 0 0,1 0 0,2 0 0,4 0 0,1 0 0,0 0 0,-7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38.509"/>
    </inkml:context>
    <inkml:brush xml:id="br0">
      <inkml:brushProperty name="width" value="0.035" units="cm"/>
      <inkml:brushProperty name="height" value="0.035" units="cm"/>
      <inkml:brushProperty name="color" value="#E71224"/>
    </inkml:brush>
  </inkml:definitions>
  <inkml:trace contextRef="#ctx0" brushRef="#br0">1 0 24575,'20'0'0,"12"0"0,7 0 0,4 0 0,-11 0 0,-4 0 0,-4 0 0,-2 0 0,-1 0 0,-2 0 0,3 0 0,0 0 0,2 0 0,0 1 0,-1 1 0,-1-1 0,0 1 0,-2-1 0,0 1 0,-3-1 0,0 0 0,-2-1 0,-1 0 0,0 0 0,-2 0 0,0 0 0,0 0 0,0 0 0,0 0 0,0 0 0,-1 0 0,-2 0 0,-1 0 0,-1 0 0,0 0 0,-2 1 0,-2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0.960"/>
    </inkml:context>
    <inkml:brush xml:id="br0">
      <inkml:brushProperty name="width" value="0.035" units="cm"/>
      <inkml:brushProperty name="height" value="0.035" units="cm"/>
      <inkml:brushProperty name="color" value="#E71224"/>
    </inkml:brush>
  </inkml:definitions>
  <inkml:trace contextRef="#ctx0" brushRef="#br0">1 0 24575,'9'0'0,"6"0"0,5 0 0,3 0 0,-3 0 0,-4 0 0,-2 0 0,-2 0 0,3 0 0,2 0 0,1 0 0,-2 0 0,-1 0 0,-1 0 0,2 0 0,3 0 0,2 0 0,-1 0 0,-1 0 0,-4 0 0,-1 0 0,0 0 0,0 0 0,0 0 0,2 0 0,-1 0 0,1 0 0,-2 0 0,-1 0 0,-3 0 0,-2 0 0,-2 0 0,0 0 0,0 0 0,-1 0 0,0 0 0,1 0 0,-1 0 0,-2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23T16:27:44.042"/>
    </inkml:context>
    <inkml:brush xml:id="br0">
      <inkml:brushProperty name="width" value="0.035" units="cm"/>
      <inkml:brushProperty name="height" value="0.035" units="cm"/>
      <inkml:brushProperty name="color" value="#E71224"/>
    </inkml:brush>
  </inkml:definitions>
  <inkml:trace contextRef="#ctx0" brushRef="#br0">1 35 24575,'27'0'0,"6"0"0,9 0 0,5 0 0,0 0 0,-3 0 0,-4 0 0,-3 0 0,-3 0 0,-2 0 0,-3 0 0,-3 0 0,1 0 0,0 0 0,0 0 0,0-2 0,-1 1 0,1-1 0,2 1 0,0 1 0,2 0 0,1 0 0,5 0 0,8 0 0,5 0 0,0 0 0,-4 0 0,-8 0 0,-4 0 0,-2 0 0,1 0 0,3-2 0,-1 0 0,3-2 0,4-1 0,2 1 0,5 0 0,0 0 0,-2 2 0,-1 0 0,-4 2 0,-5 0 0,-4 0 0,-6 0 0,-4 0 0,0 0 0,0 0 0,4 0 0,5 0 0,3 0 0,2 0 0,0 0 0,-1 0 0,-3 0 0,-2 0 0,-3 0 0,-2 0 0,-2 0 0,-2 0 0,-1 0 0,-2 0 0,-2 0 0,-2 0 0,-1 0 0,0 0 0,-2 0 0,0 0 0,-1 0 0,-5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49.2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1,'46'0,"-6"0,-23 0,0 0,1 0,-1 0,3 0,2 0,-2 0,-2 0,-5 0,7 0,-5 0,6 0,-6 0,-1 0,6 0,-4 0,3 0,-5 0,3 0,-4 0,5 1,-1 1,-3-1,4 1,-4-2,0 0,7 0,-5 0,4 0,-4 0,-2 1,8 0,-8 1,7-1,-4 2,-3-3,3 3,0-3,-3 0,5 0,-6 2,3-1,0 1,-2-1,1-1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7:55.1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0,'43'0,"-5"0,-22 0,-1 0,0 0,1 0,0 0,3 0,-1 0,0 0,-3 0,4 0,-5 0,4 0,-1 0,-3 0,3 0,-1 0,-1 0,0 0,2 0,-4 0,4 0,1 0,-4 0,7 0,-11 0,11 0,-6 0,2 0,1 0,-5 0,7 0,-7 0,5 0,-1 0,-4 0,5 0,-4 0,3 0,-1 0,0 0,0 0,-2 0,2 0,1 0,-4 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23T16:28:17.47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17,'47'0,"-6"0,-29 0,0 0,5 0,-4 0,6 0,-5 0,1 0,4 0,-6 0,7 0,-4 0,-2 0,3 0,-2 0,0 0,5 0,-9 0,11 0,-9 0,3 0,0 0,-2 0,4 0,-2-2,-1 1,2-1,2 2,-5-1,6-1,-8 0,9 1,-7 1,4 0,-4 0,1-1,3-1,0 1,1-1,-1 2,-1 0,-2 0,5 0,-6 0,3 0,-1 0,-1 0,4 0,-2 0,-2 0,0 0,1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3D5E7F-4EF6-8F48-BDAD-797E6E36CFD6}" type="datetimeFigureOut">
              <a:rPr lang="en-CA" smtClean="0"/>
              <a:t>2024-09-04</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C9822-1B8D-CD41-8315-F36C69B97E36}" type="slidenum">
              <a:rPr lang="en-CA" smtClean="0"/>
              <a:t>‹nr.›</a:t>
            </a:fld>
            <a:endParaRPr lang="en-CA"/>
          </a:p>
        </p:txBody>
      </p:sp>
    </p:spTree>
    <p:extLst>
      <p:ext uri="{BB962C8B-B14F-4D97-AF65-F5344CB8AC3E}">
        <p14:creationId xmlns:p14="http://schemas.microsoft.com/office/powerpoint/2010/main" val="2413356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thonny.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These are scaler types, meaning, single elements.</a:t>
            </a:r>
          </a:p>
          <a:p>
            <a:r>
              <a:rPr lang="en-CA" b="1" i="0" u="none" strike="noStrike" noProof="0" dirty="0">
                <a:solidFill>
                  <a:srgbClr val="006064"/>
                </a:solidFill>
                <a:effectLst/>
                <a:latin typeface="system-ui"/>
              </a:rPr>
              <a:t>Note:</a:t>
            </a:r>
            <a:r>
              <a:rPr lang="en-CA" b="0" i="0" u="none" strike="noStrike" noProof="0" dirty="0">
                <a:solidFill>
                  <a:srgbClr val="006064"/>
                </a:solidFill>
                <a:effectLst/>
                <a:latin typeface="system-ui"/>
              </a:rPr>
              <a:t> The operations that can be done on the data depends on the data type (e.g. addition (*) works different on strings, then they do on numerical types)</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2</a:t>
            </a:fld>
            <a:endParaRPr lang="en-CA"/>
          </a:p>
        </p:txBody>
      </p:sp>
    </p:spTree>
    <p:extLst>
      <p:ext uri="{BB962C8B-B14F-4D97-AF65-F5344CB8AC3E}">
        <p14:creationId xmlns:p14="http://schemas.microsoft.com/office/powerpoint/2010/main" val="995368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en-CA" b="0" i="0" u="none" strike="noStrike" noProof="0" dirty="0">
                <a:effectLst/>
                <a:latin typeface="system-ui"/>
              </a:rPr>
              <a:t>A way of organizing and storing grouped pieces of data in python. Usually these pieces of data have a relationship with each other. This is also the way to store data in a certain order (e.g. time series data). Here lists and dictionaries are shown. Lists and dictionaries are part of the standard python library and form the basis of the python language.</a:t>
            </a:r>
          </a:p>
          <a:p>
            <a:pPr algn="l">
              <a:buFont typeface="+mj-lt"/>
              <a:buAutoNum type="arabicPeriod"/>
            </a:pPr>
            <a:r>
              <a:rPr lang="en-CA" b="0" i="0" u="none" strike="noStrike" noProof="0" dirty="0">
                <a:effectLst/>
                <a:latin typeface="system-ui"/>
              </a:rPr>
              <a:t>Lists:  </a:t>
            </a:r>
            <a:r>
              <a:rPr lang="en-CA" b="0" i="0" u="none" strike="noStrike" noProof="0" dirty="0" err="1">
                <a:effectLst/>
                <a:latin typeface="system-ui"/>
              </a:rPr>
              <a:t>my_list</a:t>
            </a:r>
            <a:r>
              <a:rPr lang="en-CA" b="0" i="0" u="none" strike="noStrike" noProof="0" dirty="0">
                <a:effectLst/>
                <a:latin typeface="system-ui"/>
              </a:rPr>
              <a:t> = [item1, item2, item3]</a:t>
            </a:r>
          </a:p>
          <a:p>
            <a:pPr marL="742950" lvl="1" indent="-285750" algn="l">
              <a:buFont typeface="+mj-lt"/>
              <a:buAutoNum type="arabicPeriod"/>
            </a:pPr>
            <a:r>
              <a:rPr lang="en-CA" b="0" i="0" u="none" strike="noStrike" noProof="0" dirty="0">
                <a:effectLst/>
                <a:latin typeface="system-ui"/>
              </a:rPr>
              <a:t>Can store any data type you'd want and can even combine them in a list</a:t>
            </a:r>
          </a:p>
          <a:p>
            <a:pPr marL="742950" lvl="1" indent="-285750" algn="l">
              <a:buFont typeface="+mj-lt"/>
              <a:buAutoNum type="arabicPeriod"/>
            </a:pPr>
            <a:r>
              <a:rPr lang="en-CA" b="0" i="0" u="none" strike="noStrike" noProof="0" dirty="0">
                <a:effectLst/>
                <a:latin typeface="system-ui"/>
              </a:rPr>
              <a:t>List output looks like an array [1, "hello", 2.2]</a:t>
            </a:r>
          </a:p>
          <a:p>
            <a:pPr marL="742950" lvl="1" indent="-285750" algn="l">
              <a:buFont typeface="+mj-lt"/>
              <a:buAutoNum type="arabicPeriod"/>
            </a:pPr>
            <a:r>
              <a:rPr lang="en-CA" b="0" i="0" u="none" strike="noStrike" noProof="0" dirty="0">
                <a:effectLst/>
                <a:latin typeface="system-ui"/>
              </a:rPr>
              <a:t>They can be modified and added onto when needed: </a:t>
            </a:r>
            <a:r>
              <a:rPr lang="en-CA" b="0" i="0" u="none" strike="noStrike" noProof="0" dirty="0" err="1">
                <a:effectLst/>
                <a:latin typeface="system-ui"/>
              </a:rPr>
              <a:t>my_list.append</a:t>
            </a:r>
            <a:r>
              <a:rPr lang="en-CA" b="0" i="0" u="none" strike="noStrike" noProof="0" dirty="0">
                <a:effectLst/>
                <a:latin typeface="system-ui"/>
              </a:rPr>
              <a:t>(item4)</a:t>
            </a:r>
          </a:p>
          <a:p>
            <a:pPr marL="742950" lvl="1" indent="-285750" algn="l">
              <a:buFont typeface="+mj-lt"/>
              <a:buAutoNum type="arabicPeriod"/>
            </a:pPr>
            <a:r>
              <a:rPr lang="en-CA" b="0" i="0" u="none" strike="noStrike" noProof="0" dirty="0">
                <a:effectLst/>
                <a:latin typeface="system-ui"/>
              </a:rPr>
              <a:t>Items can also easily be removed: </a:t>
            </a:r>
            <a:r>
              <a:rPr lang="en-CA" b="0" i="0" u="none" strike="noStrike" noProof="0" dirty="0" err="1">
                <a:effectLst/>
                <a:latin typeface="system-ui"/>
              </a:rPr>
              <a:t>my_list.remove</a:t>
            </a:r>
            <a:r>
              <a:rPr lang="en-CA" b="0" i="0" u="none" strike="noStrike" noProof="0" dirty="0">
                <a:effectLst/>
                <a:latin typeface="system-ui"/>
              </a:rPr>
              <a:t>(item2)</a:t>
            </a:r>
          </a:p>
          <a:p>
            <a:pPr algn="l">
              <a:buFont typeface="+mj-lt"/>
              <a:buAutoNum type="arabicPeriod"/>
            </a:pPr>
            <a:r>
              <a:rPr lang="en-CA" b="0" i="0" u="none" strike="noStrike" noProof="0" dirty="0">
                <a:effectLst/>
                <a:latin typeface="system-ui"/>
              </a:rPr>
              <a:t>Dictionaries:</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{"key1": item1, "key2": item2, ... } </a:t>
            </a:r>
          </a:p>
          <a:p>
            <a:pPr marL="1200150" lvl="2" indent="-285750" algn="l">
              <a:buFont typeface="+mj-lt"/>
              <a:buAutoNum type="arabicPeriod"/>
            </a:pPr>
            <a:r>
              <a:rPr lang="en-CA" b="0" i="0" u="none" strike="noStrike" noProof="0" dirty="0">
                <a:effectLst/>
                <a:latin typeface="system-ui"/>
              </a:rPr>
              <a:t>A dictionary contains a key, which is a string, with an associated item. This item can be whatever, a scalar, a list or other dictionary:</a:t>
            </a:r>
          </a:p>
          <a:p>
            <a:pPr lvl="1" algn="l">
              <a:buFont typeface="+mj-lt"/>
              <a:buAutoNum type="arabicPeriod"/>
            </a:pPr>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err="1">
                <a:effectLst/>
                <a:latin typeface="system-ui"/>
              </a:rPr>
              <a:t>ppID</a:t>
            </a:r>
            <a:r>
              <a:rPr lang="en-CA" b="0" i="0" u="none" strike="noStrike" noProof="0" dirty="0">
                <a:effectLst/>
                <a:latin typeface="system-ui"/>
              </a:rPr>
              <a:t>": 1, "sensor": "Sensor", "data": [14, 47, 41, 6, 35, 12, 27, 48, 0, 25, 11, 36, 26, 28, 32]} </a:t>
            </a:r>
          </a:p>
          <a:p>
            <a:pPr marL="1200150" lvl="2" indent="-285750" algn="l">
              <a:buFont typeface="+mj-lt"/>
              <a:buAutoNum type="arabicPeriod"/>
            </a:pPr>
            <a:r>
              <a:rPr lang="en-CA" b="0" i="0" u="none" strike="noStrike" noProof="0" dirty="0">
                <a:effectLst/>
                <a:latin typeface="system-ui"/>
              </a:rPr>
              <a:t>It is very easy to index into dictionaries and explore its content:</a:t>
            </a:r>
          </a:p>
          <a:p>
            <a:pPr marL="1600200" lvl="3" indent="-228600" algn="l">
              <a:buFont typeface="+mj-lt"/>
              <a:buAutoNum type="arabicPeriod"/>
            </a:pPr>
            <a:r>
              <a:rPr lang="en-CA" b="0" i="0" u="none" strike="noStrike" noProof="0" dirty="0">
                <a:effectLst/>
                <a:latin typeface="system-ui"/>
              </a:rPr>
              <a:t>To get the keys: </a:t>
            </a:r>
            <a:r>
              <a:rPr lang="en-CA" b="0" i="0" u="none" strike="noStrike" noProof="0" dirty="0" err="1">
                <a:effectLst/>
                <a:latin typeface="system-ui"/>
              </a:rPr>
              <a:t>my_dict.keys</a:t>
            </a:r>
            <a:r>
              <a:rPr lang="en-CA" b="0" i="0" u="none" strike="noStrike" noProof="0" dirty="0">
                <a:effectLst/>
                <a:latin typeface="system-ui"/>
              </a:rPr>
              <a:t>()</a:t>
            </a:r>
          </a:p>
          <a:p>
            <a:pPr marL="1600200" lvl="3" indent="-228600" algn="l">
              <a:buFont typeface="+mj-lt"/>
              <a:buAutoNum type="arabicPeriod"/>
            </a:pPr>
            <a:r>
              <a:rPr lang="en-CA" b="0" i="0" u="none" strike="noStrike" noProof="0" dirty="0">
                <a:effectLst/>
                <a:latin typeface="system-ui"/>
              </a:rPr>
              <a:t>To get the content of a key: </a:t>
            </a:r>
            <a:r>
              <a:rPr lang="en-CA" b="0" i="0" u="none" strike="noStrike" noProof="0" dirty="0" err="1">
                <a:effectLst/>
                <a:latin typeface="system-ui"/>
              </a:rPr>
              <a:t>my_dict</a:t>
            </a:r>
            <a:r>
              <a:rPr lang="en-CA" b="0" i="0" u="none" strike="noStrike" noProof="0" dirty="0">
                <a:effectLst/>
                <a:latin typeface="system-ui"/>
              </a:rPr>
              <a:t>["data"]</a:t>
            </a:r>
          </a:p>
          <a:p>
            <a:pPr marL="1600200" lvl="3" indent="-228600" algn="l">
              <a:buFont typeface="+mj-lt"/>
              <a:buAutoNum type="arabicPeriod"/>
            </a:pPr>
            <a:r>
              <a:rPr lang="en-CA" b="0" i="0" u="none" strike="noStrike" noProof="0" dirty="0">
                <a:effectLst/>
                <a:latin typeface="system-ui"/>
              </a:rPr>
              <a:t>To get a specific value of my data: </a:t>
            </a:r>
            <a:r>
              <a:rPr lang="en-CA" b="0" i="0" u="none" strike="noStrike" noProof="0" dirty="0" err="1">
                <a:effectLst/>
                <a:latin typeface="system-ui"/>
              </a:rPr>
              <a:t>my_dict</a:t>
            </a:r>
            <a:r>
              <a:rPr lang="en-CA" b="0" i="0" u="none" strike="noStrike" noProof="0" dirty="0">
                <a:effectLst/>
                <a:latin typeface="system-ui"/>
              </a:rPr>
              <a:t>["data"][4]</a:t>
            </a:r>
          </a:p>
          <a:p>
            <a:pPr marL="1600200" lvl="3" indent="-228600" algn="l">
              <a:buFont typeface="+mj-lt"/>
              <a:buAutoNum type="arabicPeriod"/>
            </a:pPr>
            <a:endParaRPr lang="en-CA" b="0" i="0" u="none" strike="noStrike" noProof="0" dirty="0">
              <a:effectLst/>
              <a:latin typeface="system-ui"/>
            </a:endParaRPr>
          </a:p>
          <a:p>
            <a:pPr marL="228600" lvl="0" indent="-228600" algn="l">
              <a:buFont typeface="+mj-lt"/>
              <a:buAutoNum type="arabicPeriod"/>
            </a:pPr>
            <a:r>
              <a:rPr lang="en-CA" b="0" i="0" u="none" strike="noStrike" noProof="0" dirty="0">
                <a:effectLst/>
                <a:latin typeface="system-ui"/>
              </a:rPr>
              <a:t>Indexing starts from 0</a:t>
            </a:r>
          </a:p>
          <a:p>
            <a:endParaRPr lang="en-CA" noProof="0" dirty="0"/>
          </a:p>
          <a:p>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3</a:t>
            </a:fld>
            <a:endParaRPr lang="en-CA"/>
          </a:p>
        </p:txBody>
      </p:sp>
    </p:spTree>
    <p:extLst>
      <p:ext uri="{BB962C8B-B14F-4D97-AF65-F5344CB8AC3E}">
        <p14:creationId xmlns:p14="http://schemas.microsoft.com/office/powerpoint/2010/main" val="3034073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4</a:t>
            </a:fld>
            <a:endParaRPr lang="en-CA"/>
          </a:p>
        </p:txBody>
      </p:sp>
    </p:spTree>
    <p:extLst>
      <p:ext uri="{BB962C8B-B14F-4D97-AF65-F5344CB8AC3E}">
        <p14:creationId xmlns:p14="http://schemas.microsoft.com/office/powerpoint/2010/main" val="3537509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1" i="0" u="none" strike="noStrike" dirty="0">
                <a:effectLst/>
                <a:latin typeface="system-ui"/>
              </a:rPr>
              <a:t>Loops </a:t>
            </a:r>
            <a:r>
              <a:rPr lang="nl-NL" b="1" i="0" u="none" strike="noStrike" dirty="0" err="1">
                <a:effectLst/>
                <a:latin typeface="system-ui"/>
              </a:rPr>
              <a:t>and</a:t>
            </a:r>
            <a:r>
              <a:rPr lang="nl-NL" b="1" i="0" u="none" strike="noStrike" dirty="0">
                <a:effectLst/>
                <a:latin typeface="system-ui"/>
              </a:rPr>
              <a:t> </a:t>
            </a:r>
            <a:r>
              <a:rPr lang="nl-NL" b="1" i="0" u="none" strike="noStrike" dirty="0" err="1">
                <a:effectLst/>
                <a:latin typeface="system-ui"/>
              </a:rPr>
              <a:t>conditional</a:t>
            </a:r>
            <a:r>
              <a:rPr lang="nl-NL" b="1" i="0" u="none" strike="noStrike" dirty="0">
                <a:effectLst/>
                <a:latin typeface="system-ui"/>
              </a:rPr>
              <a:t> statements</a:t>
            </a:r>
          </a:p>
          <a:p>
            <a:pPr algn="l"/>
            <a:r>
              <a:rPr lang="nl-NL" b="0" i="0" u="none" strike="noStrike" dirty="0" err="1">
                <a:effectLst/>
                <a:latin typeface="system-ui"/>
              </a:rPr>
              <a:t>There</a:t>
            </a:r>
            <a:r>
              <a:rPr lang="nl-NL" b="0" i="0" u="none" strike="noStrike" dirty="0">
                <a:effectLst/>
                <a:latin typeface="system-ui"/>
              </a:rPr>
              <a:t> are a few </a:t>
            </a:r>
            <a:r>
              <a:rPr lang="nl-NL" b="0" i="0" u="none" strike="noStrike" dirty="0" err="1">
                <a:effectLst/>
                <a:latin typeface="system-ui"/>
              </a:rPr>
              <a:t>things</a:t>
            </a:r>
            <a:r>
              <a:rPr lang="nl-NL" b="0" i="0" u="none" strike="noStrike" dirty="0">
                <a:effectLst/>
                <a:latin typeface="system-ui"/>
              </a:rPr>
              <a:t> </a:t>
            </a:r>
            <a:r>
              <a:rPr lang="nl-NL" b="0" i="0" u="none" strike="noStrike" dirty="0" err="1">
                <a:effectLst/>
                <a:latin typeface="system-ui"/>
              </a:rPr>
              <a:t>that</a:t>
            </a:r>
            <a:r>
              <a:rPr lang="nl-NL" b="0" i="0" u="none" strike="noStrike" dirty="0">
                <a:effectLst/>
                <a:latin typeface="system-ui"/>
              </a:rPr>
              <a:t> are important </a:t>
            </a:r>
            <a:r>
              <a:rPr lang="nl-NL" b="0" i="0" u="none" strike="noStrike" dirty="0" err="1">
                <a:effectLst/>
                <a:latin typeface="system-ui"/>
              </a:rPr>
              <a:t>when</a:t>
            </a:r>
            <a:r>
              <a:rPr lang="nl-NL" b="0" i="0" u="none" strike="noStrike" dirty="0">
                <a:effectLst/>
                <a:latin typeface="system-ui"/>
              </a:rPr>
              <a:t> </a:t>
            </a:r>
            <a:r>
              <a:rPr lang="nl-NL" b="0" i="0" u="none" strike="noStrike" dirty="0" err="1">
                <a:effectLst/>
                <a:latin typeface="system-ui"/>
              </a:rPr>
              <a:t>considering</a:t>
            </a:r>
            <a:r>
              <a:rPr lang="nl-NL" b="0" i="0" u="none" strike="noStrike" dirty="0">
                <a:effectLst/>
                <a:latin typeface="system-ui"/>
              </a:rPr>
              <a:t> loops, statement (</a:t>
            </a:r>
            <a:r>
              <a:rPr lang="nl-NL" b="0" i="0" u="none" strike="noStrike" dirty="0" err="1">
                <a:effectLst/>
                <a:latin typeface="system-ui"/>
              </a:rPr>
              <a:t>and</a:t>
            </a:r>
            <a:r>
              <a:rPr lang="nl-NL" b="0" i="0" u="none" strike="noStrike" dirty="0">
                <a:effectLst/>
                <a:latin typeface="system-ui"/>
              </a:rPr>
              <a:t> </a:t>
            </a:r>
            <a:r>
              <a:rPr lang="nl-NL" b="0" i="0" u="none" strike="noStrike" dirty="0" err="1">
                <a:effectLst/>
                <a:latin typeface="system-ui"/>
              </a:rPr>
              <a:t>also</a:t>
            </a:r>
            <a:r>
              <a:rPr lang="nl-NL" b="0" i="0" u="none" strike="noStrike" dirty="0">
                <a:effectLst/>
                <a:latin typeface="system-ui"/>
              </a:rPr>
              <a:t> </a:t>
            </a:r>
            <a:r>
              <a:rPr lang="nl-NL" b="0" i="0" u="none" strike="noStrike" dirty="0" err="1">
                <a:effectLst/>
                <a:latin typeface="system-ui"/>
              </a:rPr>
              <a:t>functions</a:t>
            </a:r>
            <a:r>
              <a:rPr lang="nl-NL" b="0" i="0" u="none" strike="noStrike" dirty="0">
                <a:effectLst/>
                <a:latin typeface="system-ui"/>
              </a:rPr>
              <a:t>, but more on </a:t>
            </a:r>
            <a:r>
              <a:rPr lang="nl-NL" b="0" i="0" u="none" strike="noStrike" dirty="0" err="1">
                <a:effectLst/>
                <a:latin typeface="system-ui"/>
              </a:rPr>
              <a:t>that</a:t>
            </a:r>
            <a:r>
              <a:rPr lang="nl-NL" b="0" i="0" u="none" strike="noStrike" dirty="0">
                <a:effectLst/>
                <a:latin typeface="system-ui"/>
              </a:rPr>
              <a:t> later).</a:t>
            </a:r>
          </a:p>
          <a:p>
            <a:pPr algn="l">
              <a:buFont typeface="+mj-lt"/>
              <a:buAutoNum type="arabicPeriod"/>
            </a:pPr>
            <a:r>
              <a:rPr lang="nl-NL" b="0" i="0" u="none" strike="noStrike" dirty="0">
                <a:effectLst/>
                <a:latin typeface="system-ui"/>
              </a:rPr>
              <a:t>The first line </a:t>
            </a:r>
            <a:r>
              <a:rPr lang="nl-NL" b="0" i="0" u="none" strike="noStrike" dirty="0" err="1">
                <a:effectLst/>
                <a:latin typeface="system-ui"/>
              </a:rPr>
              <a:t>always</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 colon ( : ). </a:t>
            </a: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missing </a:t>
            </a:r>
            <a:r>
              <a:rPr lang="nl-NL" b="0" i="0" u="none" strike="noStrike" dirty="0" err="1">
                <a:effectLst/>
                <a:latin typeface="system-ui"/>
              </a:rPr>
              <a:t>you</a:t>
            </a:r>
            <a:r>
              <a:rPr lang="nl-NL" b="0" i="0" u="none" strike="noStrike" dirty="0">
                <a:effectLst/>
                <a:latin typeface="system-ui"/>
              </a:rPr>
              <a:t> get a </a:t>
            </a:r>
            <a:r>
              <a:rPr lang="nl-NL" b="0" i="0" u="none" strike="noStrike" dirty="0" err="1">
                <a:effectLst/>
                <a:latin typeface="system-ui"/>
              </a:rPr>
              <a:t>SyntaxError</a:t>
            </a:r>
            <a:r>
              <a:rPr lang="nl-NL" b="0" i="0" u="none" strike="noStrike" dirty="0">
                <a:effectLst/>
                <a:latin typeface="system-ui"/>
              </a:rPr>
              <a:t>:</a:t>
            </a:r>
          </a:p>
          <a:p>
            <a:pPr algn="l">
              <a:buFont typeface="+mj-lt"/>
              <a:buAutoNum type="arabicPeriod"/>
            </a:pPr>
            <a:r>
              <a:rPr lang="nl-NL" b="0" i="0" u="none" strike="noStrike" dirty="0" err="1">
                <a:effectLst/>
                <a:latin typeface="system-ui"/>
              </a:rPr>
              <a:t>Indentation</a:t>
            </a:r>
            <a:r>
              <a:rPr lang="nl-NL" b="0" i="0" u="none" strike="noStrike" dirty="0">
                <a:effectLst/>
                <a:latin typeface="system-ui"/>
              </a:rPr>
              <a: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following</a:t>
            </a:r>
            <a:r>
              <a:rPr lang="nl-NL" b="0" i="0" u="none" strike="noStrike" dirty="0">
                <a:effectLst/>
                <a:latin typeface="system-ui"/>
              </a:rPr>
              <a:t> </a:t>
            </a:r>
            <a:r>
              <a:rPr lang="nl-NL" b="0" i="0" u="none" strike="noStrike" dirty="0" err="1">
                <a:effectLst/>
                <a:latin typeface="system-ui"/>
              </a:rPr>
              <a:t>lines</a:t>
            </a:r>
            <a:r>
              <a:rPr lang="nl-NL" b="0" i="0" u="none" strike="noStrike" dirty="0">
                <a:effectLst/>
                <a:latin typeface="system-ui"/>
              </a:rPr>
              <a:t> are important. </a:t>
            </a:r>
            <a:r>
              <a:rPr lang="nl-NL" b="0" i="0" u="none" strike="noStrike" dirty="0" err="1">
                <a:effectLst/>
                <a:latin typeface="system-ui"/>
              </a:rPr>
              <a:t>Either</a:t>
            </a:r>
            <a:r>
              <a:rPr lang="nl-NL" b="0" i="0" u="none" strike="noStrike" dirty="0">
                <a:effectLst/>
                <a:latin typeface="system-ui"/>
              </a:rPr>
              <a:t> a tab of 4 </a:t>
            </a:r>
            <a:r>
              <a:rPr lang="nl-NL" b="0" i="0" u="none" strike="noStrike" dirty="0" err="1">
                <a:effectLst/>
                <a:latin typeface="system-ui"/>
              </a:rPr>
              <a:t>spaces</a:t>
            </a:r>
            <a:r>
              <a:rPr lang="nl-NL" b="0" i="0" u="none" strike="noStrike" dirty="0">
                <a:effectLst/>
                <a:latin typeface="system-ui"/>
              </a:rPr>
              <a:t>. </a:t>
            </a:r>
            <a:r>
              <a:rPr lang="nl-NL" b="0" i="0" u="none" strike="noStrike" dirty="0" err="1">
                <a:effectLst/>
                <a:latin typeface="system-ui"/>
              </a:rPr>
              <a:t>Otherwise</a:t>
            </a:r>
            <a:r>
              <a:rPr lang="nl-NL" b="0" i="0" u="none" strike="noStrike" dirty="0">
                <a:effectLst/>
                <a:latin typeface="system-ui"/>
              </a:rPr>
              <a:t>, </a:t>
            </a:r>
            <a:r>
              <a:rPr lang="nl-NL" b="0" i="0" u="none" strike="noStrike" dirty="0" err="1">
                <a:effectLst/>
                <a:latin typeface="system-ui"/>
              </a:rPr>
              <a:t>you</a:t>
            </a:r>
            <a:r>
              <a:rPr lang="nl-NL" b="0" i="0" u="none" strike="noStrike" dirty="0">
                <a:effectLst/>
                <a:latin typeface="system-ui"/>
              </a:rPr>
              <a:t> get </a:t>
            </a:r>
            <a:r>
              <a:rPr lang="nl-NL" b="0" i="0" u="none" strike="noStrike" dirty="0" err="1">
                <a:effectLst/>
                <a:latin typeface="system-ui"/>
              </a:rPr>
              <a:t>an</a:t>
            </a:r>
            <a:r>
              <a:rPr lang="nl-NL" b="0" i="0" u="none" strike="noStrike" dirty="0">
                <a:effectLst/>
                <a:latin typeface="system-ui"/>
              </a:rPr>
              <a:t> </a:t>
            </a:r>
            <a:r>
              <a:rPr lang="nl-NL" b="0" i="0" u="none" strike="noStrike" dirty="0" err="1">
                <a:effectLst/>
                <a:latin typeface="system-ui"/>
              </a:rPr>
              <a:t>IndentationError</a:t>
            </a:r>
            <a:r>
              <a:rPr lang="nl-NL" b="0" i="0" u="none" strike="noStrike" dirty="0">
                <a:effectLst/>
                <a:latin typeface="system-ui"/>
              </a:rPr>
              <a:t>:</a:t>
            </a:r>
          </a:p>
          <a:p>
            <a:pPr marL="742950" lvl="1" indent="-285750" algn="l">
              <a:buFont typeface="+mj-lt"/>
              <a:buAutoNum type="arabicPeriod"/>
            </a:pPr>
            <a:r>
              <a:rPr lang="nl-NL" b="0" i="0" u="none" strike="noStrike" dirty="0" err="1">
                <a:effectLst/>
                <a:latin typeface="system-ui"/>
              </a:rPr>
              <a:t>If</a:t>
            </a:r>
            <a:r>
              <a:rPr lang="nl-NL" b="0" i="0" u="none" strike="noStrike" dirty="0">
                <a:effectLst/>
                <a:latin typeface="system-ui"/>
              </a:rPr>
              <a:t> </a:t>
            </a:r>
            <a:r>
              <a:rPr lang="nl-NL" b="0" i="0" u="none" strike="noStrike" dirty="0" err="1">
                <a:effectLst/>
                <a:latin typeface="system-ui"/>
              </a:rPr>
              <a:t>the</a:t>
            </a:r>
            <a:r>
              <a:rPr lang="nl-NL" b="0" i="0" u="none" strike="noStrike" dirty="0">
                <a:effectLst/>
                <a:latin typeface="system-ui"/>
              </a:rPr>
              <a:t> colon is </a:t>
            </a:r>
            <a:r>
              <a:rPr lang="nl-NL" b="0" i="0" u="none" strike="noStrike" dirty="0" err="1">
                <a:effectLst/>
                <a:latin typeface="system-ui"/>
              </a:rPr>
              <a:t>placed</a:t>
            </a:r>
            <a:r>
              <a:rPr lang="nl-NL" b="0" i="0" u="none" strike="noStrike" dirty="0">
                <a:effectLst/>
                <a:latin typeface="system-ui"/>
              </a:rPr>
              <a:t> </a:t>
            </a:r>
            <a:r>
              <a:rPr lang="nl-NL" b="0" i="0" u="none" strike="noStrike" dirty="0" err="1">
                <a:effectLst/>
                <a:latin typeface="system-ui"/>
              </a:rPr>
              <a:t>correctly</a:t>
            </a:r>
            <a:r>
              <a:rPr lang="nl-NL" b="0" i="0" u="none" strike="noStrike" dirty="0">
                <a:effectLst/>
                <a:latin typeface="system-ui"/>
              </a:rPr>
              <a:t>, </a:t>
            </a:r>
            <a:r>
              <a:rPr lang="nl-NL" b="0" i="0" u="none" strike="noStrike" dirty="0" err="1">
                <a:effectLst/>
                <a:latin typeface="system-ui"/>
              </a:rPr>
              <a:t>indentation</a:t>
            </a:r>
            <a:r>
              <a:rPr lang="nl-NL" b="0" i="0" u="none" strike="noStrike" dirty="0">
                <a:effectLst/>
                <a:latin typeface="system-ui"/>
              </a:rPr>
              <a:t> </a:t>
            </a:r>
            <a:r>
              <a:rPr lang="nl-NL" b="0" i="0" u="none" strike="noStrike" dirty="0" err="1">
                <a:effectLst/>
                <a:latin typeface="system-ui"/>
              </a:rPr>
              <a:t>should</a:t>
            </a:r>
            <a:r>
              <a:rPr lang="nl-NL" b="0" i="0" u="none" strike="noStrike" dirty="0">
                <a:effectLst/>
                <a:latin typeface="system-ui"/>
              </a:rPr>
              <a:t> </a:t>
            </a:r>
            <a:r>
              <a:rPr lang="nl-NL" b="0" i="0" u="none" strike="noStrike" dirty="0" err="1">
                <a:effectLst/>
                <a:latin typeface="system-ui"/>
              </a:rPr>
              <a:t>be</a:t>
            </a:r>
            <a:r>
              <a:rPr lang="nl-NL" b="0" i="0" u="none" strike="noStrike" dirty="0">
                <a:effectLst/>
                <a:latin typeface="system-ui"/>
              </a:rPr>
              <a:t> automatic.</a:t>
            </a:r>
          </a:p>
          <a:p>
            <a:pPr algn="l">
              <a:buFont typeface="+mj-lt"/>
              <a:buAutoNum type="arabicPeriod"/>
            </a:pPr>
            <a:r>
              <a:rPr lang="nl-NL" b="0" i="0" u="none" strike="noStrike" dirty="0" err="1">
                <a:effectLst/>
                <a:latin typeface="system-ui"/>
              </a:rPr>
              <a:t>Contrary</a:t>
            </a:r>
            <a:r>
              <a:rPr lang="nl-NL" b="0" i="0" u="none" strike="noStrike" dirty="0">
                <a:effectLst/>
                <a:latin typeface="system-ui"/>
              </a:rPr>
              <a:t> </a:t>
            </a:r>
            <a:r>
              <a:rPr lang="nl-NL" b="0" i="0" u="none" strike="noStrike" dirty="0" err="1">
                <a:effectLst/>
                <a:latin typeface="system-ui"/>
              </a:rPr>
              <a:t>to</a:t>
            </a:r>
            <a:r>
              <a:rPr lang="nl-NL" b="0" i="0" u="none" strike="noStrike" dirty="0">
                <a:effectLst/>
                <a:latin typeface="system-ui"/>
              </a:rPr>
              <a:t> MATLAB </a:t>
            </a:r>
            <a:r>
              <a:rPr lang="nl-NL" b="0" i="0" u="none" strike="noStrike" dirty="0" err="1">
                <a:effectLst/>
                <a:latin typeface="system-ui"/>
              </a:rPr>
              <a:t>programming</a:t>
            </a:r>
            <a:r>
              <a:rPr lang="nl-NL" b="0" i="0" u="none" strike="noStrike" dirty="0">
                <a:effectLst/>
                <a:latin typeface="system-ui"/>
              </a:rPr>
              <a:t>, a loop, </a:t>
            </a:r>
            <a:r>
              <a:rPr lang="nl-NL" b="0" i="0" u="none" strike="noStrike" dirty="0" err="1">
                <a:effectLst/>
                <a:latin typeface="system-ui"/>
              </a:rPr>
              <a:t>conditional</a:t>
            </a:r>
            <a:r>
              <a:rPr lang="nl-NL" b="0" i="0" u="none" strike="noStrike" dirty="0">
                <a:effectLst/>
                <a:latin typeface="system-ui"/>
              </a:rPr>
              <a:t> statement (or </a:t>
            </a:r>
            <a:r>
              <a:rPr lang="nl-NL" b="0" i="0" u="none" strike="noStrike" dirty="0" err="1">
                <a:effectLst/>
                <a:latin typeface="system-ui"/>
              </a:rPr>
              <a:t>function</a:t>
            </a:r>
            <a:r>
              <a:rPr lang="nl-NL" b="0" i="0" u="none" strike="noStrike" dirty="0">
                <a:effectLst/>
                <a:latin typeface="system-ui"/>
              </a:rPr>
              <a:t>) do </a:t>
            </a:r>
            <a:r>
              <a:rPr lang="nl-NL" b="0" i="0" u="none" strike="noStrike" dirty="0" err="1">
                <a:effectLst/>
                <a:latin typeface="system-ui"/>
              </a:rPr>
              <a:t>not</a:t>
            </a:r>
            <a:r>
              <a:rPr lang="nl-NL" b="0" i="0" u="none" strike="noStrike" dirty="0">
                <a:effectLst/>
                <a:latin typeface="system-ui"/>
              </a:rPr>
              <a:t> end </a:t>
            </a:r>
            <a:r>
              <a:rPr lang="nl-NL" b="0" i="0" u="none" strike="noStrike" dirty="0" err="1">
                <a:effectLst/>
                <a:latin typeface="system-ui"/>
              </a:rPr>
              <a:t>with</a:t>
            </a:r>
            <a:r>
              <a:rPr lang="nl-NL" b="0" i="0" u="none" strike="noStrike" dirty="0">
                <a:effectLst/>
                <a:latin typeface="system-ui"/>
              </a:rPr>
              <a:t> </a:t>
            </a:r>
            <a:r>
              <a:rPr lang="nl-NL" b="0" i="0" u="none" strike="noStrike" dirty="0" err="1">
                <a:effectLst/>
                <a:latin typeface="system-ui"/>
              </a:rPr>
              <a:t>an</a:t>
            </a:r>
            <a:r>
              <a:rPr lang="nl-NL" b="0" i="0" u="none" strike="noStrike" dirty="0">
                <a:effectLst/>
                <a:latin typeface="system-ui"/>
              </a:rPr>
              <a:t> end statement.</a:t>
            </a:r>
          </a:p>
          <a:p>
            <a:pPr marL="742950" lvl="1" indent="-285750" algn="l">
              <a:buFont typeface="+mj-lt"/>
              <a:buAutoNum type="arabicPeriod"/>
            </a:pPr>
            <a:r>
              <a:rPr lang="nl-NL" b="0" i="0" u="none" strike="noStrike" dirty="0" err="1">
                <a:effectLst/>
                <a:latin typeface="system-ui"/>
              </a:rPr>
              <a:t>the</a:t>
            </a:r>
            <a:r>
              <a:rPr lang="nl-NL" b="0" i="0" u="none" strike="noStrike" dirty="0">
                <a:effectLst/>
                <a:latin typeface="system-ui"/>
              </a:rPr>
              <a:t> end is </a:t>
            </a:r>
            <a:r>
              <a:rPr lang="nl-NL" b="0" i="0" u="none" strike="noStrike" dirty="0" err="1">
                <a:effectLst/>
                <a:latin typeface="system-ui"/>
              </a:rPr>
              <a:t>indicated</a:t>
            </a:r>
            <a:r>
              <a:rPr lang="nl-NL" b="0" i="0" u="none" strike="noStrike" dirty="0">
                <a:effectLst/>
                <a:latin typeface="system-ui"/>
              </a:rPr>
              <a:t> </a:t>
            </a:r>
            <a:r>
              <a:rPr lang="nl-NL" b="0" i="0" u="none" strike="noStrike" dirty="0" err="1">
                <a:effectLst/>
                <a:latin typeface="system-ui"/>
              </a:rPr>
              <a:t>with</a:t>
            </a:r>
            <a:r>
              <a:rPr lang="nl-NL" b="0" i="0" u="none" strike="noStrike" dirty="0">
                <a:effectLst/>
                <a:latin typeface="system-ui"/>
              </a:rPr>
              <a:t> a black line </a:t>
            </a:r>
            <a:r>
              <a:rPr lang="nl-NL" b="0" i="0" u="none" strike="noStrike" dirty="0" err="1">
                <a:effectLst/>
                <a:latin typeface="system-ui"/>
              </a:rPr>
              <a:t>and</a:t>
            </a:r>
            <a:r>
              <a:rPr lang="nl-NL" b="0" i="0" u="none" strike="noStrike" dirty="0">
                <a:effectLst/>
                <a:latin typeface="system-ui"/>
              </a:rPr>
              <a:t> a reset of </a:t>
            </a:r>
            <a:r>
              <a:rPr lang="nl-NL" b="0" i="0" u="none" strike="noStrike" dirty="0" err="1">
                <a:effectLst/>
                <a:latin typeface="system-ui"/>
              </a:rPr>
              <a:t>the</a:t>
            </a:r>
            <a:r>
              <a:rPr lang="nl-NL" b="0" i="0" u="none" strike="noStrike" dirty="0">
                <a:effectLst/>
                <a:latin typeface="system-ui"/>
              </a:rPr>
              <a:t> </a:t>
            </a:r>
            <a:r>
              <a:rPr lang="nl-NL" b="0" i="0" u="none" strike="noStrike" dirty="0" err="1">
                <a:effectLst/>
                <a:latin typeface="system-ui"/>
              </a:rPr>
              <a:t>indentation</a:t>
            </a:r>
            <a:endParaRPr lang="nl-NL" b="0" i="0" u="none" strike="noStrike" dirty="0">
              <a:effectLst/>
              <a:latin typeface="system-ui"/>
            </a:endParaRPr>
          </a:p>
          <a:p>
            <a:endParaRPr lang="en-CA"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5</a:t>
            </a:fld>
            <a:endParaRPr lang="en-CA"/>
          </a:p>
        </p:txBody>
      </p:sp>
    </p:spTree>
    <p:extLst>
      <p:ext uri="{BB962C8B-B14F-4D97-AF65-F5344CB8AC3E}">
        <p14:creationId xmlns:p14="http://schemas.microsoft.com/office/powerpoint/2010/main" val="3892091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b="0" i="0" u="none" strike="noStrike" noProof="0" dirty="0">
                <a:effectLst/>
                <a:latin typeface="system-ui"/>
              </a:rPr>
              <a:t>Debugging can be a hassle in Python. Here in </a:t>
            </a:r>
            <a:r>
              <a:rPr lang="en-CA" b="0" i="0" u="none" strike="noStrike" noProof="0" dirty="0" err="1">
                <a:effectLst/>
                <a:latin typeface="system-ui"/>
              </a:rPr>
              <a:t>Jupyter</a:t>
            </a:r>
            <a:r>
              <a:rPr lang="en-CA" b="0" i="0" u="none" strike="noStrike" noProof="0" dirty="0">
                <a:effectLst/>
                <a:latin typeface="system-ui"/>
              </a:rPr>
              <a:t> Notebook, there is no debugging button you can click. The advantage of </a:t>
            </a:r>
            <a:r>
              <a:rPr lang="en-CA" b="0" i="0" u="none" strike="noStrike" noProof="0" dirty="0" err="1">
                <a:effectLst/>
                <a:latin typeface="system-ui"/>
              </a:rPr>
              <a:t>Jupyter</a:t>
            </a:r>
            <a:r>
              <a:rPr lang="en-CA" b="0" i="0" u="none" strike="noStrike" noProof="0" dirty="0">
                <a:effectLst/>
                <a:latin typeface="system-ui"/>
              </a:rPr>
              <a:t> notebook or Google </a:t>
            </a:r>
            <a:r>
              <a:rPr lang="en-CA" b="0" i="0" u="none" strike="noStrike" noProof="0" dirty="0" err="1">
                <a:effectLst/>
                <a:latin typeface="system-ui"/>
              </a:rPr>
              <a:t>Colab</a:t>
            </a:r>
            <a:r>
              <a:rPr lang="en-CA" b="0" i="0" u="none" strike="noStrike" noProof="0" dirty="0">
                <a:effectLst/>
                <a:latin typeface="system-ui"/>
              </a:rPr>
              <a:t> is that you can run cell by cell to see where you are going wrong. But it is harder to debug functions that way, as you cannot step into the function to see what happens. In those cases small and simple IDEs like </a:t>
            </a:r>
            <a:r>
              <a:rPr lang="en-CA" b="1" i="0" u="none" strike="noStrike" noProof="0" dirty="0">
                <a:effectLst/>
                <a:latin typeface="system-ui"/>
                <a:hlinkClick r:id="rId3"/>
              </a:rPr>
              <a:t>Thonny</a:t>
            </a:r>
            <a:r>
              <a:rPr lang="en-CA" b="0" i="0" u="none" strike="noStrike" noProof="0" dirty="0">
                <a:effectLst/>
                <a:latin typeface="system-ui"/>
              </a:rPr>
              <a:t> can come in handy. Copy past your code, and visually see what happens. When using IDEs like PyCharm, </a:t>
            </a:r>
            <a:r>
              <a:rPr lang="en-CA" b="0" i="0" u="none" strike="noStrike" noProof="0" dirty="0" err="1">
                <a:effectLst/>
                <a:latin typeface="system-ui"/>
              </a:rPr>
              <a:t>DataSpell</a:t>
            </a:r>
            <a:r>
              <a:rPr lang="en-CA" b="0" i="0" u="none" strike="noStrike" noProof="0" dirty="0">
                <a:effectLst/>
                <a:latin typeface="system-ui"/>
              </a:rPr>
              <a:t>, </a:t>
            </a:r>
            <a:r>
              <a:rPr lang="en-CA" b="0" i="0" u="none" strike="noStrike" noProof="0" dirty="0" err="1">
                <a:effectLst/>
                <a:latin typeface="system-ui"/>
              </a:rPr>
              <a:t>ect</a:t>
            </a:r>
            <a:r>
              <a:rPr lang="en-CA" b="0" i="0" u="none" strike="noStrike" noProof="0" dirty="0">
                <a:effectLst/>
                <a:latin typeface="system-ui"/>
              </a:rPr>
              <a:t>, there is a debugging button. Just set a break point where you need it and run your script by pressing the </a:t>
            </a:r>
            <a:r>
              <a:rPr lang="en-CA" b="0" i="1" u="none" strike="noStrike" noProof="0" dirty="0">
                <a:effectLst/>
                <a:latin typeface="system-ui"/>
              </a:rPr>
              <a:t>bug</a:t>
            </a:r>
            <a:r>
              <a:rPr lang="en-CA" b="0" i="0" u="none" strike="noStrike" noProof="0" dirty="0">
                <a:effectLst/>
                <a:latin typeface="system-ui"/>
              </a:rPr>
              <a:t> icon. Then you can step into the code and see what is happening and find the error.</a:t>
            </a:r>
            <a:endParaRPr lang="en-CA" noProof="0" dirty="0"/>
          </a:p>
        </p:txBody>
      </p:sp>
      <p:sp>
        <p:nvSpPr>
          <p:cNvPr id="4" name="Tijdelijke aanduiding voor dianummer 3"/>
          <p:cNvSpPr>
            <a:spLocks noGrp="1"/>
          </p:cNvSpPr>
          <p:nvPr>
            <p:ph type="sldNum" sz="quarter" idx="5"/>
          </p:nvPr>
        </p:nvSpPr>
        <p:spPr/>
        <p:txBody>
          <a:bodyPr/>
          <a:lstStyle/>
          <a:p>
            <a:fld id="{283C9822-1B8D-CD41-8315-F36C69B97E36}" type="slidenum">
              <a:rPr lang="en-CA" smtClean="0"/>
              <a:t>7</a:t>
            </a:fld>
            <a:endParaRPr lang="en-CA"/>
          </a:p>
        </p:txBody>
      </p:sp>
    </p:spTree>
    <p:extLst>
      <p:ext uri="{BB962C8B-B14F-4D97-AF65-F5344CB8AC3E}">
        <p14:creationId xmlns:p14="http://schemas.microsoft.com/office/powerpoint/2010/main" val="1797848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19_E926ACE5.xml"/><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25.png"/><Relationship Id="rId26" Type="http://schemas.openxmlformats.org/officeDocument/2006/relationships/image" Target="../media/image29.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33.png"/><Relationship Id="rId7" Type="http://schemas.openxmlformats.org/officeDocument/2006/relationships/customXml" Target="../ink/ink2.xml"/><Relationship Id="rId12" Type="http://schemas.openxmlformats.org/officeDocument/2006/relationships/image" Target="../media/image22.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35.png"/><Relationship Id="rId2" Type="http://schemas.openxmlformats.org/officeDocument/2006/relationships/notesSlide" Target="../notesSlides/notesSlide4.xml"/><Relationship Id="rId16" Type="http://schemas.openxmlformats.org/officeDocument/2006/relationships/image" Target="../media/image24.png"/><Relationship Id="rId20" Type="http://schemas.openxmlformats.org/officeDocument/2006/relationships/image" Target="../media/image26.png"/><Relationship Id="rId29" Type="http://schemas.openxmlformats.org/officeDocument/2006/relationships/customXml" Target="../ink/ink13.xml"/><Relationship Id="rId1" Type="http://schemas.openxmlformats.org/officeDocument/2006/relationships/slideLayout" Target="../slideLayouts/slideLayout15.xml"/><Relationship Id="rId6" Type="http://schemas.openxmlformats.org/officeDocument/2006/relationships/image" Target="../media/image19.png"/><Relationship Id="rId11" Type="http://schemas.openxmlformats.org/officeDocument/2006/relationships/customXml" Target="../ink/ink4.xml"/><Relationship Id="rId24" Type="http://schemas.openxmlformats.org/officeDocument/2006/relationships/image" Target="../media/image28.png"/><Relationship Id="rId32" Type="http://schemas.openxmlformats.org/officeDocument/2006/relationships/image" Target="../media/image32.png"/><Relationship Id="rId37" Type="http://schemas.openxmlformats.org/officeDocument/2006/relationships/customXml" Target="../ink/ink17.xml"/><Relationship Id="rId40" Type="http://schemas.openxmlformats.org/officeDocument/2006/relationships/image" Target="../media/image36.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30.png"/><Relationship Id="rId36"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18.png"/><Relationship Id="rId9" Type="http://schemas.openxmlformats.org/officeDocument/2006/relationships/customXml" Target="../ink/ink3.xml"/><Relationship Id="rId14" Type="http://schemas.openxmlformats.org/officeDocument/2006/relationships/image" Target="../media/image23.png"/><Relationship Id="rId22" Type="http://schemas.openxmlformats.org/officeDocument/2006/relationships/image" Target="../media/image27.png"/><Relationship Id="rId27" Type="http://schemas.openxmlformats.org/officeDocument/2006/relationships/customXml" Target="../ink/ink12.xml"/><Relationship Id="rId30" Type="http://schemas.openxmlformats.org/officeDocument/2006/relationships/image" Target="../media/image31.png"/><Relationship Id="rId35" Type="http://schemas.openxmlformats.org/officeDocument/2006/relationships/customXml" Target="../ink/ink16.xml"/><Relationship Id="rId8" Type="http://schemas.openxmlformats.org/officeDocument/2006/relationships/image" Target="../media/image20.png"/><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b="1" dirty="0"/>
              <a:t>Basic Python scripting</a:t>
            </a:r>
          </a:p>
        </p:txBody>
      </p:sp>
      <p:pic>
        <p:nvPicPr>
          <p:cNvPr id="2" name="Afbeelding 1" descr="Afbeelding met Graphics, clipart, grafische vormgeving, ontwerp&#10;&#10;Automatisch gegenereerde beschrijving">
            <a:extLst>
              <a:ext uri="{FF2B5EF4-FFF2-40B4-BE49-F238E27FC236}">
                <a16:creationId xmlns:a16="http://schemas.microsoft.com/office/drawing/2014/main" id="{1EBA5726-45B5-20AA-1B07-BD37F81D9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9721"/>
            <a:ext cx="1914703" cy="1119921"/>
          </a:xfrm>
          <a:prstGeom prst="rect">
            <a:avLst/>
          </a:prstGeom>
        </p:spPr>
      </p:pic>
    </p:spTree>
    <p:extLst>
      <p:ext uri="{BB962C8B-B14F-4D97-AF65-F5344CB8AC3E}">
        <p14:creationId xmlns:p14="http://schemas.microsoft.com/office/powerpoint/2010/main" val="903920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46644212-5B04-A9FA-998A-4E5E45D165DE}"/>
              </a:ext>
            </a:extLst>
          </p:cNvPr>
          <p:cNvSpPr>
            <a:spLocks noGrp="1"/>
          </p:cNvSpPr>
          <p:nvPr>
            <p:ph type="body" sz="quarter" idx="10"/>
          </p:nvPr>
        </p:nvSpPr>
        <p:spPr/>
        <p:txBody>
          <a:bodyPr/>
          <a:lstStyle/>
          <a:p>
            <a:r>
              <a:rPr lang="en-CA" dirty="0"/>
              <a:t>There are 5 basic data types in Python</a:t>
            </a:r>
          </a:p>
        </p:txBody>
      </p:sp>
      <p:sp>
        <p:nvSpPr>
          <p:cNvPr id="4" name="Titel 3">
            <a:extLst>
              <a:ext uri="{FF2B5EF4-FFF2-40B4-BE49-F238E27FC236}">
                <a16:creationId xmlns:a16="http://schemas.microsoft.com/office/drawing/2014/main" id="{D95ED8E5-2A00-E18B-DA2B-42FACCA409CA}"/>
              </a:ext>
            </a:extLst>
          </p:cNvPr>
          <p:cNvSpPr>
            <a:spLocks noGrp="1"/>
          </p:cNvSpPr>
          <p:nvPr>
            <p:ph type="title"/>
          </p:nvPr>
        </p:nvSpPr>
        <p:spPr/>
        <p:txBody>
          <a:bodyPr/>
          <a:lstStyle/>
          <a:p>
            <a:r>
              <a:rPr lang="en-CA" dirty="0"/>
              <a:t>Understanding Data Types</a:t>
            </a:r>
          </a:p>
        </p:txBody>
      </p:sp>
      <p:sp>
        <p:nvSpPr>
          <p:cNvPr id="10" name="Rechthoek 9">
            <a:extLst>
              <a:ext uri="{FF2B5EF4-FFF2-40B4-BE49-F238E27FC236}">
                <a16:creationId xmlns:a16="http://schemas.microsoft.com/office/drawing/2014/main" id="{3B4D2706-51DE-8434-8833-B4E5220812FF}"/>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Tekstvak 10">
            <a:extLst>
              <a:ext uri="{FF2B5EF4-FFF2-40B4-BE49-F238E27FC236}">
                <a16:creationId xmlns:a16="http://schemas.microsoft.com/office/drawing/2014/main" id="{8EA57573-73FF-E96A-76F0-9F1E40489D4E}"/>
              </a:ext>
            </a:extLst>
          </p:cNvPr>
          <p:cNvSpPr txBox="1"/>
          <p:nvPr/>
        </p:nvSpPr>
        <p:spPr>
          <a:xfrm>
            <a:off x="873939" y="3249444"/>
            <a:ext cx="2192942" cy="369332"/>
          </a:xfrm>
          <a:prstGeom prst="rect">
            <a:avLst/>
          </a:prstGeom>
          <a:noFill/>
        </p:spPr>
        <p:txBody>
          <a:bodyPr wrap="square" rtlCol="0">
            <a:spAutoFit/>
          </a:bodyPr>
          <a:lstStyle/>
          <a:p>
            <a:r>
              <a:rPr lang="en-CA" dirty="0"/>
              <a:t>Textual</a:t>
            </a:r>
          </a:p>
        </p:txBody>
      </p:sp>
      <p:sp>
        <p:nvSpPr>
          <p:cNvPr id="12" name="Tekstvak 11">
            <a:extLst>
              <a:ext uri="{FF2B5EF4-FFF2-40B4-BE49-F238E27FC236}">
                <a16:creationId xmlns:a16="http://schemas.microsoft.com/office/drawing/2014/main" id="{AC03ABB8-837F-5236-1EE5-FCB9FAA7DF6E}"/>
              </a:ext>
            </a:extLst>
          </p:cNvPr>
          <p:cNvSpPr txBox="1"/>
          <p:nvPr/>
        </p:nvSpPr>
        <p:spPr>
          <a:xfrm>
            <a:off x="873939" y="4143298"/>
            <a:ext cx="1812616" cy="369332"/>
          </a:xfrm>
          <a:prstGeom prst="rect">
            <a:avLst/>
          </a:prstGeom>
          <a:noFill/>
        </p:spPr>
        <p:txBody>
          <a:bodyPr wrap="square" rtlCol="0">
            <a:spAutoFit/>
          </a:bodyPr>
          <a:lstStyle/>
          <a:p>
            <a:r>
              <a:rPr lang="en-CA" dirty="0"/>
              <a:t>Numerical</a:t>
            </a:r>
          </a:p>
        </p:txBody>
      </p:sp>
      <p:sp>
        <p:nvSpPr>
          <p:cNvPr id="13" name="Tekstvak 12">
            <a:extLst>
              <a:ext uri="{FF2B5EF4-FFF2-40B4-BE49-F238E27FC236}">
                <a16:creationId xmlns:a16="http://schemas.microsoft.com/office/drawing/2014/main" id="{A82EAC57-92B9-E6D8-710F-504A02F1A4FD}"/>
              </a:ext>
            </a:extLst>
          </p:cNvPr>
          <p:cNvSpPr txBox="1"/>
          <p:nvPr/>
        </p:nvSpPr>
        <p:spPr>
          <a:xfrm>
            <a:off x="865848" y="4958834"/>
            <a:ext cx="1812616" cy="369332"/>
          </a:xfrm>
          <a:prstGeom prst="rect">
            <a:avLst/>
          </a:prstGeom>
          <a:noFill/>
        </p:spPr>
        <p:txBody>
          <a:bodyPr wrap="square" rtlCol="0">
            <a:spAutoFit/>
          </a:bodyPr>
          <a:lstStyle/>
          <a:p>
            <a:r>
              <a:rPr lang="en-CA" dirty="0"/>
              <a:t>Booleans</a:t>
            </a:r>
          </a:p>
        </p:txBody>
      </p:sp>
      <p:sp>
        <p:nvSpPr>
          <p:cNvPr id="14" name="Tekstvak 13">
            <a:extLst>
              <a:ext uri="{FF2B5EF4-FFF2-40B4-BE49-F238E27FC236}">
                <a16:creationId xmlns:a16="http://schemas.microsoft.com/office/drawing/2014/main" id="{43D7A46A-1BD5-6AC0-72B2-5BF9DBCA6DDA}"/>
              </a:ext>
            </a:extLst>
          </p:cNvPr>
          <p:cNvSpPr txBox="1"/>
          <p:nvPr/>
        </p:nvSpPr>
        <p:spPr>
          <a:xfrm>
            <a:off x="2977869" y="3255513"/>
            <a:ext cx="902811" cy="369332"/>
          </a:xfrm>
          <a:prstGeom prst="rect">
            <a:avLst/>
          </a:prstGeom>
          <a:noFill/>
        </p:spPr>
        <p:txBody>
          <a:bodyPr wrap="none" rtlCol="0">
            <a:spAutoFit/>
          </a:bodyPr>
          <a:lstStyle/>
          <a:p>
            <a:r>
              <a:rPr lang="en-CA" dirty="0"/>
              <a:t>Strings</a:t>
            </a:r>
          </a:p>
        </p:txBody>
      </p:sp>
      <p:sp>
        <p:nvSpPr>
          <p:cNvPr id="15" name="Tekstvak 14">
            <a:extLst>
              <a:ext uri="{FF2B5EF4-FFF2-40B4-BE49-F238E27FC236}">
                <a16:creationId xmlns:a16="http://schemas.microsoft.com/office/drawing/2014/main" id="{9C235EFB-FBFC-CCE2-1713-6FF13C1754FA}"/>
              </a:ext>
            </a:extLst>
          </p:cNvPr>
          <p:cNvSpPr txBox="1"/>
          <p:nvPr/>
        </p:nvSpPr>
        <p:spPr>
          <a:xfrm>
            <a:off x="2977869" y="4143298"/>
            <a:ext cx="5583580" cy="369332"/>
          </a:xfrm>
          <a:prstGeom prst="rect">
            <a:avLst/>
          </a:prstGeom>
          <a:noFill/>
        </p:spPr>
        <p:txBody>
          <a:bodyPr wrap="none" rtlCol="0">
            <a:spAutoFit/>
          </a:bodyPr>
          <a:lstStyle/>
          <a:p>
            <a:r>
              <a:rPr lang="en-CA" dirty="0"/>
              <a:t>Integer (int), floating point (floats), complex numbers </a:t>
            </a:r>
          </a:p>
        </p:txBody>
      </p:sp>
      <p:sp>
        <p:nvSpPr>
          <p:cNvPr id="16" name="Tekstvak 15">
            <a:extLst>
              <a:ext uri="{FF2B5EF4-FFF2-40B4-BE49-F238E27FC236}">
                <a16:creationId xmlns:a16="http://schemas.microsoft.com/office/drawing/2014/main" id="{4DD53580-B643-95E3-EFFE-3F5943B69EDA}"/>
              </a:ext>
            </a:extLst>
          </p:cNvPr>
          <p:cNvSpPr txBox="1"/>
          <p:nvPr/>
        </p:nvSpPr>
        <p:spPr>
          <a:xfrm>
            <a:off x="3066881" y="4958834"/>
            <a:ext cx="1278940" cy="369332"/>
          </a:xfrm>
          <a:prstGeom prst="rect">
            <a:avLst/>
          </a:prstGeom>
          <a:noFill/>
        </p:spPr>
        <p:txBody>
          <a:bodyPr wrap="none" rtlCol="0">
            <a:spAutoFit/>
          </a:bodyPr>
          <a:lstStyle/>
          <a:p>
            <a:r>
              <a:rPr lang="en-CA" dirty="0"/>
              <a:t>True/False</a:t>
            </a:r>
          </a:p>
        </p:txBody>
      </p:sp>
    </p:spTree>
    <p:extLst>
      <p:ext uri="{BB962C8B-B14F-4D97-AF65-F5344CB8AC3E}">
        <p14:creationId xmlns:p14="http://schemas.microsoft.com/office/powerpoint/2010/main" val="1972644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DC0C1E9-9E38-76AB-17AD-2924B494856C}"/>
              </a:ext>
            </a:extLst>
          </p:cNvPr>
          <p:cNvSpPr>
            <a:spLocks noGrp="1"/>
          </p:cNvSpPr>
          <p:nvPr>
            <p:ph type="body" sz="quarter" idx="10"/>
          </p:nvPr>
        </p:nvSpPr>
        <p:spPr/>
        <p:txBody>
          <a:bodyPr/>
          <a:lstStyle/>
          <a:p>
            <a:r>
              <a:rPr lang="en-CA" dirty="0"/>
              <a:t>Available through Python’s Standard Library</a:t>
            </a:r>
          </a:p>
        </p:txBody>
      </p:sp>
      <p:sp>
        <p:nvSpPr>
          <p:cNvPr id="4" name="Titel 3">
            <a:extLst>
              <a:ext uri="{FF2B5EF4-FFF2-40B4-BE49-F238E27FC236}">
                <a16:creationId xmlns:a16="http://schemas.microsoft.com/office/drawing/2014/main" id="{05D2A532-20AA-6220-D5EE-920EE8EC1B41}"/>
              </a:ext>
            </a:extLst>
          </p:cNvPr>
          <p:cNvSpPr>
            <a:spLocks noGrp="1"/>
          </p:cNvSpPr>
          <p:nvPr>
            <p:ph type="title"/>
          </p:nvPr>
        </p:nvSpPr>
        <p:spPr/>
        <p:txBody>
          <a:bodyPr/>
          <a:lstStyle/>
          <a:p>
            <a:r>
              <a:rPr lang="en-CA" dirty="0"/>
              <a:t>Understanding Data Structures</a:t>
            </a:r>
          </a:p>
        </p:txBody>
      </p:sp>
      <p:sp>
        <p:nvSpPr>
          <p:cNvPr id="12" name="Rechthoek 11">
            <a:extLst>
              <a:ext uri="{FF2B5EF4-FFF2-40B4-BE49-F238E27FC236}">
                <a16:creationId xmlns:a16="http://schemas.microsoft.com/office/drawing/2014/main" id="{46DA214B-AC4F-7C96-F097-368B202D2A3E}"/>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kstvak 13">
            <a:extLst>
              <a:ext uri="{FF2B5EF4-FFF2-40B4-BE49-F238E27FC236}">
                <a16:creationId xmlns:a16="http://schemas.microsoft.com/office/drawing/2014/main" id="{373CCE9E-DD68-62CA-E507-ED537AF29B70}"/>
              </a:ext>
            </a:extLst>
          </p:cNvPr>
          <p:cNvSpPr txBox="1"/>
          <p:nvPr/>
        </p:nvSpPr>
        <p:spPr>
          <a:xfrm>
            <a:off x="921039" y="2173960"/>
            <a:ext cx="902811" cy="461665"/>
          </a:xfrm>
          <a:prstGeom prst="rect">
            <a:avLst/>
          </a:prstGeom>
          <a:noFill/>
        </p:spPr>
        <p:txBody>
          <a:bodyPr wrap="none" rtlCol="0">
            <a:spAutoFit/>
          </a:bodyPr>
          <a:lstStyle/>
          <a:p>
            <a:r>
              <a:rPr lang="en-CA" sz="2400" b="1" dirty="0">
                <a:solidFill>
                  <a:schemeClr val="bg1"/>
                </a:solidFill>
              </a:rPr>
              <a:t>Lists</a:t>
            </a:r>
          </a:p>
        </p:txBody>
      </p:sp>
      <p:sp>
        <p:nvSpPr>
          <p:cNvPr id="15" name="Tekstvak 14">
            <a:extLst>
              <a:ext uri="{FF2B5EF4-FFF2-40B4-BE49-F238E27FC236}">
                <a16:creationId xmlns:a16="http://schemas.microsoft.com/office/drawing/2014/main" id="{AB98A689-89E2-2264-3D1B-A04E27CFF274}"/>
              </a:ext>
            </a:extLst>
          </p:cNvPr>
          <p:cNvSpPr txBox="1"/>
          <p:nvPr/>
        </p:nvSpPr>
        <p:spPr>
          <a:xfrm>
            <a:off x="6727980" y="2173959"/>
            <a:ext cx="1946367" cy="461665"/>
          </a:xfrm>
          <a:prstGeom prst="rect">
            <a:avLst/>
          </a:prstGeom>
          <a:noFill/>
        </p:spPr>
        <p:txBody>
          <a:bodyPr wrap="none" rtlCol="0">
            <a:spAutoFit/>
          </a:bodyPr>
          <a:lstStyle/>
          <a:p>
            <a:r>
              <a:rPr lang="en-CA" sz="2400" b="1" dirty="0">
                <a:solidFill>
                  <a:schemeClr val="bg1"/>
                </a:solidFill>
              </a:rPr>
              <a:t>Dictionaries</a:t>
            </a:r>
          </a:p>
        </p:txBody>
      </p:sp>
      <p:sp>
        <p:nvSpPr>
          <p:cNvPr id="17" name="Tekstvak 16">
            <a:extLst>
              <a:ext uri="{FF2B5EF4-FFF2-40B4-BE49-F238E27FC236}">
                <a16:creationId xmlns:a16="http://schemas.microsoft.com/office/drawing/2014/main" id="{F4DCA0E8-ECFC-51AA-BFE6-ADB99422C52E}"/>
              </a:ext>
            </a:extLst>
          </p:cNvPr>
          <p:cNvSpPr txBox="1"/>
          <p:nvPr/>
        </p:nvSpPr>
        <p:spPr>
          <a:xfrm>
            <a:off x="555388" y="2892510"/>
            <a:ext cx="6106884" cy="369332"/>
          </a:xfrm>
          <a:prstGeom prst="rect">
            <a:avLst/>
          </a:prstGeom>
          <a:noFill/>
        </p:spPr>
        <p:txBody>
          <a:bodyPr wrap="square">
            <a:spAutoFit/>
          </a:bodyPr>
          <a:lstStyle/>
          <a:p>
            <a:pPr algn="l"/>
            <a:r>
              <a:rPr lang="en-CA" b="0" i="0" u="none" strike="noStrike" noProof="0" dirty="0" err="1">
                <a:effectLst/>
                <a:latin typeface="system-ui"/>
              </a:rPr>
              <a:t>my_list</a:t>
            </a:r>
            <a:r>
              <a:rPr lang="en-CA" b="0" i="0" u="none" strike="noStrike" noProof="0" dirty="0">
                <a:effectLst/>
                <a:latin typeface="system-ui"/>
              </a:rPr>
              <a:t> = </a:t>
            </a:r>
            <a:r>
              <a:rPr lang="en-CA" b="0" i="0" u="none" strike="noStrike" noProof="0" dirty="0">
                <a:effectLst/>
                <a:highlight>
                  <a:srgbClr val="FFFF00"/>
                </a:highligh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a:t>
            </a:r>
            <a:r>
              <a:rPr lang="en-CA" b="0" i="0" u="none" strike="noStrike" noProof="0" dirty="0">
                <a:effectLst/>
                <a:highlight>
                  <a:srgbClr val="008080"/>
                </a:highlight>
                <a:latin typeface="system-ui"/>
              </a:rPr>
              <a:t>item3</a:t>
            </a:r>
            <a:r>
              <a:rPr lang="en-CA" b="0" i="0" u="none" strike="noStrike" noProof="0" dirty="0">
                <a:effectLst/>
                <a:latin typeface="system-ui"/>
              </a:rPr>
              <a:t> </a:t>
            </a:r>
            <a:r>
              <a:rPr lang="en-CA" b="0" i="0" u="none" strike="noStrike" noProof="0" dirty="0">
                <a:effectLst/>
                <a:highlight>
                  <a:srgbClr val="FFFF00"/>
                </a:highlight>
                <a:latin typeface="system-ui"/>
              </a:rPr>
              <a:t>]</a:t>
            </a:r>
          </a:p>
        </p:txBody>
      </p:sp>
      <p:sp>
        <p:nvSpPr>
          <p:cNvPr id="19" name="Tekstvak 18">
            <a:extLst>
              <a:ext uri="{FF2B5EF4-FFF2-40B4-BE49-F238E27FC236}">
                <a16:creationId xmlns:a16="http://schemas.microsoft.com/office/drawing/2014/main" id="{78D30A46-F42C-C2E3-8D0A-37B8E0CF8F5B}"/>
              </a:ext>
            </a:extLst>
          </p:cNvPr>
          <p:cNvSpPr txBox="1"/>
          <p:nvPr/>
        </p:nvSpPr>
        <p:spPr>
          <a:xfrm>
            <a:off x="5521540" y="2892509"/>
            <a:ext cx="6106884" cy="369332"/>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r>
              <a:rPr lang="en-CA" b="0" i="0" u="none" strike="noStrike" noProof="0" dirty="0">
                <a:effectLst/>
                <a:highlight>
                  <a:srgbClr val="FFFF00"/>
                </a:highlight>
                <a:latin typeface="system-ui"/>
              </a:rPr>
              <a:t>{</a:t>
            </a:r>
            <a:r>
              <a:rPr lang="en-CA" b="0" i="0" u="none" strike="noStrike" noProof="0" dirty="0">
                <a:effectLst/>
                <a:highlight>
                  <a:srgbClr val="C0C0C0"/>
                </a:highlight>
                <a:latin typeface="system-ui"/>
              </a:rPr>
              <a:t>"key1”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item1</a:t>
            </a:r>
            <a:r>
              <a:rPr lang="en-CA" b="0" i="0" u="none" strike="noStrike" noProof="0" dirty="0">
                <a:effectLst/>
                <a:latin typeface="system-ui"/>
              </a:rPr>
              <a:t>, </a:t>
            </a:r>
            <a:r>
              <a:rPr lang="en-CA" b="0" i="0" u="none" strike="noStrike" noProof="0" dirty="0">
                <a:effectLst/>
                <a:highlight>
                  <a:srgbClr val="C0C0C0"/>
                </a:highlight>
                <a:latin typeface="system-ui"/>
              </a:rPr>
              <a:t>"key2” </a:t>
            </a:r>
            <a:r>
              <a:rPr lang="en-CA" b="0" i="0" u="none" strike="noStrike" noProof="0" dirty="0">
                <a:effectLst/>
                <a:highlight>
                  <a:srgbClr val="FFFF00"/>
                </a:highlight>
                <a:latin typeface="system-ui"/>
              </a:rPr>
              <a:t>:</a:t>
            </a:r>
            <a:r>
              <a:rPr lang="en-CA" b="0" i="0" u="none" strike="noStrike" noProof="0" dirty="0">
                <a:effectLst/>
                <a:latin typeface="system-ui"/>
              </a:rPr>
              <a:t> </a:t>
            </a:r>
            <a:r>
              <a:rPr lang="en-CA" b="0" i="0" u="none" strike="noStrike" noProof="0" dirty="0">
                <a:effectLst/>
                <a:highlight>
                  <a:srgbClr val="008080"/>
                </a:highlight>
                <a:latin typeface="system-ui"/>
              </a:rPr>
              <a:t>item2</a:t>
            </a:r>
            <a:r>
              <a:rPr lang="en-CA" b="0" i="0" u="none" strike="noStrike" noProof="0" dirty="0">
                <a:effectLst/>
                <a:latin typeface="system-ui"/>
              </a:rPr>
              <a:t>, ... </a:t>
            </a:r>
            <a:r>
              <a:rPr lang="en-CA" b="0" i="0" u="none" strike="noStrike" noProof="0" dirty="0">
                <a:effectLst/>
                <a:highlight>
                  <a:srgbClr val="FFFF00"/>
                </a:highlight>
                <a:latin typeface="system-ui"/>
              </a:rPr>
              <a:t>}</a:t>
            </a:r>
          </a:p>
        </p:txBody>
      </p:sp>
      <p:sp>
        <p:nvSpPr>
          <p:cNvPr id="21" name="Tekstvak 20">
            <a:extLst>
              <a:ext uri="{FF2B5EF4-FFF2-40B4-BE49-F238E27FC236}">
                <a16:creationId xmlns:a16="http://schemas.microsoft.com/office/drawing/2014/main" id="{81A6D92C-E248-516D-4187-2FE1851C26C4}"/>
              </a:ext>
            </a:extLst>
          </p:cNvPr>
          <p:cNvSpPr txBox="1"/>
          <p:nvPr/>
        </p:nvSpPr>
        <p:spPr>
          <a:xfrm>
            <a:off x="5521541" y="3448096"/>
            <a:ext cx="6257376" cy="1754326"/>
          </a:xfrm>
          <a:prstGeom prst="rect">
            <a:avLst/>
          </a:prstGeom>
          <a:noFill/>
        </p:spPr>
        <p:txBody>
          <a:bodyPr wrap="square">
            <a:spAutoFit/>
          </a:bodyPr>
          <a:lstStyle/>
          <a:p>
            <a:pPr lvl="1" algn="l"/>
            <a:r>
              <a:rPr lang="en-CA" b="0" i="0" u="none" strike="noStrike" noProof="0" dirty="0" err="1">
                <a:effectLst/>
                <a:latin typeface="system-ui"/>
              </a:rPr>
              <a:t>my_dict</a:t>
            </a:r>
            <a:r>
              <a:rPr lang="en-CA" b="0" i="0" u="none" strike="noStrike" noProof="0" dirty="0">
                <a:effectLst/>
                <a:latin typeface="system-ui"/>
              </a:rPr>
              <a:t> = {</a:t>
            </a:r>
          </a:p>
          <a:p>
            <a:pPr lvl="1" algn="l"/>
            <a:r>
              <a:rPr lang="en-CA" b="0" i="0" u="none" strike="noStrike" noProof="0" dirty="0">
                <a:effectLst/>
                <a:latin typeface="system-ui"/>
              </a:rPr>
              <a:t>	           "</a:t>
            </a:r>
            <a:r>
              <a:rPr lang="en-CA" b="0" i="0" u="none" strike="noStrike" noProof="0" dirty="0" err="1">
                <a:effectLst/>
                <a:latin typeface="system-ui"/>
              </a:rPr>
              <a:t>ppID</a:t>
            </a:r>
            <a:r>
              <a:rPr lang="en-CA" b="0" i="0" u="none" strike="noStrike" noProof="0" dirty="0">
                <a:effectLst/>
                <a:latin typeface="system-ui"/>
              </a:rPr>
              <a:t>": 1, </a:t>
            </a:r>
          </a:p>
          <a:p>
            <a:pPr lvl="1" algn="l"/>
            <a:r>
              <a:rPr lang="en-CA" b="0" i="0" u="none" strike="noStrike" noProof="0" dirty="0">
                <a:effectLst/>
                <a:latin typeface="system-ui"/>
              </a:rPr>
              <a:t>	</a:t>
            </a:r>
            <a:r>
              <a:rPr lang="en-CA" dirty="0">
                <a:latin typeface="system-ui"/>
              </a:rPr>
              <a:t>           </a:t>
            </a:r>
            <a:r>
              <a:rPr lang="en-CA" b="0" i="0" u="none" strike="noStrike" noProof="0" dirty="0">
                <a:effectLst/>
                <a:latin typeface="system-ui"/>
              </a:rPr>
              <a:t>"sensor": "Sensor", </a:t>
            </a:r>
          </a:p>
          <a:p>
            <a:pPr lvl="1" algn="l"/>
            <a:r>
              <a:rPr lang="en-CA" dirty="0">
                <a:latin typeface="system-ui"/>
              </a:rPr>
              <a:t> 	            </a:t>
            </a:r>
            <a:r>
              <a:rPr lang="en-CA" b="0" i="0" u="none" strike="noStrike" noProof="0" dirty="0">
                <a:effectLst/>
                <a:latin typeface="system-ui"/>
              </a:rPr>
              <a:t>"data": [14, 47, 41, 6, 35, 12, 27, 48, 0, 25, 11, 		         36, 26, 28, 32]</a:t>
            </a:r>
          </a:p>
          <a:p>
            <a:pPr lvl="1" algn="l"/>
            <a:r>
              <a:rPr lang="en-CA" dirty="0">
                <a:latin typeface="system-ui"/>
              </a:rPr>
              <a:t>	          </a:t>
            </a:r>
            <a:r>
              <a:rPr lang="en-CA" b="0" i="0" u="none" strike="noStrike" noProof="0" dirty="0">
                <a:effectLst/>
                <a:latin typeface="system-ui"/>
              </a:rPr>
              <a:t>} </a:t>
            </a:r>
          </a:p>
        </p:txBody>
      </p:sp>
      <p:sp>
        <p:nvSpPr>
          <p:cNvPr id="2" name="Tekstvak 1">
            <a:extLst>
              <a:ext uri="{FF2B5EF4-FFF2-40B4-BE49-F238E27FC236}">
                <a16:creationId xmlns:a16="http://schemas.microsoft.com/office/drawing/2014/main" id="{68BEDB19-1F3E-F118-4D82-62A192F27CDA}"/>
              </a:ext>
            </a:extLst>
          </p:cNvPr>
          <p:cNvSpPr txBox="1"/>
          <p:nvPr/>
        </p:nvSpPr>
        <p:spPr>
          <a:xfrm>
            <a:off x="555388" y="3561624"/>
            <a:ext cx="4435830" cy="369332"/>
          </a:xfrm>
          <a:prstGeom prst="rect">
            <a:avLst/>
          </a:prstGeom>
          <a:noFill/>
        </p:spPr>
        <p:txBody>
          <a:bodyPr wrap="none" rtlCol="0">
            <a:spAutoFit/>
          </a:bodyPr>
          <a:lstStyle/>
          <a:p>
            <a:r>
              <a:rPr lang="en-CA" dirty="0" err="1"/>
              <a:t>my_list</a:t>
            </a:r>
            <a:r>
              <a:rPr lang="en-CA" dirty="0"/>
              <a:t> = [“subj_01”, “subj_02”, “subj_03”]</a:t>
            </a:r>
          </a:p>
        </p:txBody>
      </p:sp>
    </p:spTree>
    <p:extLst>
      <p:ext uri="{BB962C8B-B14F-4D97-AF65-F5344CB8AC3E}">
        <p14:creationId xmlns:p14="http://schemas.microsoft.com/office/powerpoint/2010/main" val="1827844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DF7A1D5A-7E10-15C6-1E67-457B8C1FBE06}"/>
              </a:ext>
            </a:extLst>
          </p:cNvPr>
          <p:cNvSpPr>
            <a:spLocks noGrp="1"/>
          </p:cNvSpPr>
          <p:nvPr>
            <p:ph type="body" sz="quarter" idx="10"/>
          </p:nvPr>
        </p:nvSpPr>
        <p:spPr/>
        <p:txBody>
          <a:bodyPr/>
          <a:lstStyle/>
          <a:p>
            <a:r>
              <a:rPr lang="en-CA" dirty="0"/>
              <a:t>Offset from the start</a:t>
            </a:r>
          </a:p>
        </p:txBody>
      </p:sp>
      <p:sp>
        <p:nvSpPr>
          <p:cNvPr id="4" name="Titel 3">
            <a:extLst>
              <a:ext uri="{FF2B5EF4-FFF2-40B4-BE49-F238E27FC236}">
                <a16:creationId xmlns:a16="http://schemas.microsoft.com/office/drawing/2014/main" id="{B485A14F-D2E6-08DE-CFFA-AAD77E6B5F16}"/>
              </a:ext>
            </a:extLst>
          </p:cNvPr>
          <p:cNvSpPr>
            <a:spLocks noGrp="1"/>
          </p:cNvSpPr>
          <p:nvPr>
            <p:ph type="title"/>
          </p:nvPr>
        </p:nvSpPr>
        <p:spPr/>
        <p:txBody>
          <a:bodyPr/>
          <a:lstStyle/>
          <a:p>
            <a:r>
              <a:rPr lang="en-CA" dirty="0"/>
              <a:t>Indexing</a:t>
            </a:r>
          </a:p>
        </p:txBody>
      </p:sp>
      <p:sp>
        <p:nvSpPr>
          <p:cNvPr id="5" name="Rechthoek 4">
            <a:extLst>
              <a:ext uri="{FF2B5EF4-FFF2-40B4-BE49-F238E27FC236}">
                <a16:creationId xmlns:a16="http://schemas.microsoft.com/office/drawing/2014/main" id="{6468DB15-C0F5-A90C-19CC-0A5B20216D37}"/>
              </a:ext>
            </a:extLst>
          </p:cNvPr>
          <p:cNvSpPr>
            <a:spLocks noGrp="1" noRot="1" noMove="1" noResize="1" noEditPoints="1" noAdjustHandles="1" noChangeArrowheads="1" noChangeShapeType="1"/>
          </p:cNvSpPr>
          <p:nvPr/>
        </p:nvSpPr>
        <p:spPr>
          <a:xfrm>
            <a:off x="0" y="2646947"/>
            <a:ext cx="12192000" cy="42110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24" name="Groep 23">
            <a:extLst>
              <a:ext uri="{FF2B5EF4-FFF2-40B4-BE49-F238E27FC236}">
                <a16:creationId xmlns:a16="http://schemas.microsoft.com/office/drawing/2014/main" id="{1A353119-8FE3-680A-7B5E-17234DEEA1BB}"/>
              </a:ext>
            </a:extLst>
          </p:cNvPr>
          <p:cNvGrpSpPr/>
          <p:nvPr/>
        </p:nvGrpSpPr>
        <p:grpSpPr>
          <a:xfrm>
            <a:off x="2009496" y="3426577"/>
            <a:ext cx="4551246" cy="1612367"/>
            <a:chOff x="2009496" y="3426577"/>
            <a:chExt cx="4551246" cy="1612367"/>
          </a:xfrm>
        </p:grpSpPr>
        <p:sp>
          <p:nvSpPr>
            <p:cNvPr id="2" name="Tekstvak 1">
              <a:extLst>
                <a:ext uri="{FF2B5EF4-FFF2-40B4-BE49-F238E27FC236}">
                  <a16:creationId xmlns:a16="http://schemas.microsoft.com/office/drawing/2014/main" id="{E79494BA-1A41-183A-0E70-A7A53E86C599}"/>
                </a:ext>
              </a:extLst>
            </p:cNvPr>
            <p:cNvSpPr txBox="1"/>
            <p:nvPr/>
          </p:nvSpPr>
          <p:spPr>
            <a:xfrm>
              <a:off x="2009496" y="3985598"/>
              <a:ext cx="4551246" cy="369332"/>
            </a:xfrm>
            <a:prstGeom prst="rect">
              <a:avLst/>
            </a:prstGeom>
            <a:noFill/>
          </p:spPr>
          <p:txBody>
            <a:bodyPr wrap="none" rtlCol="0">
              <a:spAutoFit/>
            </a:bodyPr>
            <a:lstStyle/>
            <a:p>
              <a:r>
                <a:rPr lang="en-CA" dirty="0" err="1"/>
                <a:t>subj_list</a:t>
              </a:r>
              <a:r>
                <a:rPr lang="en-CA" dirty="0"/>
                <a:t> = [“subj_01”, “subj_02”, “subj_03”]</a:t>
              </a:r>
            </a:p>
          </p:txBody>
        </p:sp>
        <p:cxnSp>
          <p:nvCxnSpPr>
            <p:cNvPr id="7" name="Rechte verbindingslijn 6">
              <a:extLst>
                <a:ext uri="{FF2B5EF4-FFF2-40B4-BE49-F238E27FC236}">
                  <a16:creationId xmlns:a16="http://schemas.microsoft.com/office/drawing/2014/main" id="{9F74C65D-3AEB-368E-F8C2-9D0E06B70A5C}"/>
                </a:ext>
              </a:extLst>
            </p:cNvPr>
            <p:cNvCxnSpPr/>
            <p:nvPr/>
          </p:nvCxnSpPr>
          <p:spPr>
            <a:xfrm>
              <a:off x="3164305" y="3693695"/>
              <a:ext cx="0" cy="1058778"/>
            </a:xfrm>
            <a:prstGeom prst="line">
              <a:avLst/>
            </a:prstGeom>
          </p:spPr>
          <p:style>
            <a:lnRef idx="3">
              <a:schemeClr val="accent6"/>
            </a:lnRef>
            <a:fillRef idx="0">
              <a:schemeClr val="accent6"/>
            </a:fillRef>
            <a:effectRef idx="2">
              <a:schemeClr val="accent6"/>
            </a:effectRef>
            <a:fontRef idx="minor">
              <a:schemeClr val="tx1"/>
            </a:fontRef>
          </p:style>
        </p:cxnSp>
        <p:sp>
          <p:nvSpPr>
            <p:cNvPr id="8" name="Tekstvak 7">
              <a:extLst>
                <a:ext uri="{FF2B5EF4-FFF2-40B4-BE49-F238E27FC236}">
                  <a16:creationId xmlns:a16="http://schemas.microsoft.com/office/drawing/2014/main" id="{EB6347C2-1CEC-9F87-81D4-704F13F2D238}"/>
                </a:ext>
              </a:extLst>
            </p:cNvPr>
            <p:cNvSpPr txBox="1"/>
            <p:nvPr/>
          </p:nvSpPr>
          <p:spPr>
            <a:xfrm>
              <a:off x="3583004" y="3426577"/>
              <a:ext cx="312906" cy="369332"/>
            </a:xfrm>
            <a:prstGeom prst="rect">
              <a:avLst/>
            </a:prstGeom>
            <a:noFill/>
          </p:spPr>
          <p:txBody>
            <a:bodyPr wrap="none" rtlCol="0">
              <a:spAutoFit/>
            </a:bodyPr>
            <a:lstStyle/>
            <a:p>
              <a:r>
                <a:rPr lang="en-CA" dirty="0"/>
                <a:t>0</a:t>
              </a:r>
            </a:p>
          </p:txBody>
        </p:sp>
        <p:sp>
          <p:nvSpPr>
            <p:cNvPr id="9" name="Accolades 8">
              <a:extLst>
                <a:ext uri="{FF2B5EF4-FFF2-40B4-BE49-F238E27FC236}">
                  <a16:creationId xmlns:a16="http://schemas.microsoft.com/office/drawing/2014/main" id="{A5BC3AEA-BBBB-1B5A-CBC8-515A105622BC}"/>
                </a:ext>
              </a:extLst>
            </p:cNvPr>
            <p:cNvSpPr/>
            <p:nvPr/>
          </p:nvSpPr>
          <p:spPr>
            <a:xfrm rot="5400000">
              <a:off x="3340493"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0" name="Accolades 9">
              <a:extLst>
                <a:ext uri="{FF2B5EF4-FFF2-40B4-BE49-F238E27FC236}">
                  <a16:creationId xmlns:a16="http://schemas.microsoft.com/office/drawing/2014/main" id="{B185C462-F8AE-BB20-502C-9E3EC6B90BDC}"/>
                </a:ext>
              </a:extLst>
            </p:cNvPr>
            <p:cNvSpPr/>
            <p:nvPr/>
          </p:nvSpPr>
          <p:spPr>
            <a:xfrm rot="5400000">
              <a:off x="4362175" y="3963776"/>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1" name="Accolades 10">
              <a:extLst>
                <a:ext uri="{FF2B5EF4-FFF2-40B4-BE49-F238E27FC236}">
                  <a16:creationId xmlns:a16="http://schemas.microsoft.com/office/drawing/2014/main" id="{E5E7080F-73A5-25B5-E15C-E96C09CFD2C2}"/>
                </a:ext>
              </a:extLst>
            </p:cNvPr>
            <p:cNvSpPr/>
            <p:nvPr/>
          </p:nvSpPr>
          <p:spPr>
            <a:xfrm rot="5400000">
              <a:off x="5506442" y="3963775"/>
              <a:ext cx="797927" cy="518615"/>
            </a:xfrm>
            <a:prstGeom prst="bracePair">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CA"/>
            </a:p>
          </p:txBody>
        </p:sp>
        <p:sp>
          <p:nvSpPr>
            <p:cNvPr id="12" name="Tekstvak 11">
              <a:extLst>
                <a:ext uri="{FF2B5EF4-FFF2-40B4-BE49-F238E27FC236}">
                  <a16:creationId xmlns:a16="http://schemas.microsoft.com/office/drawing/2014/main" id="{F9BA2349-DDC0-9CD3-A01C-8D9A832C6481}"/>
                </a:ext>
              </a:extLst>
            </p:cNvPr>
            <p:cNvSpPr txBox="1"/>
            <p:nvPr/>
          </p:nvSpPr>
          <p:spPr>
            <a:xfrm>
              <a:off x="4604685" y="3426577"/>
              <a:ext cx="312906" cy="369332"/>
            </a:xfrm>
            <a:prstGeom prst="rect">
              <a:avLst/>
            </a:prstGeom>
            <a:noFill/>
          </p:spPr>
          <p:txBody>
            <a:bodyPr wrap="none" rtlCol="0">
              <a:spAutoFit/>
            </a:bodyPr>
            <a:lstStyle/>
            <a:p>
              <a:r>
                <a:rPr lang="en-CA" dirty="0"/>
                <a:t>1</a:t>
              </a:r>
            </a:p>
          </p:txBody>
        </p:sp>
        <p:sp>
          <p:nvSpPr>
            <p:cNvPr id="13" name="Tekstvak 12">
              <a:extLst>
                <a:ext uri="{FF2B5EF4-FFF2-40B4-BE49-F238E27FC236}">
                  <a16:creationId xmlns:a16="http://schemas.microsoft.com/office/drawing/2014/main" id="{7BCDD9C6-AA21-5235-F424-953EE9AE608C}"/>
                </a:ext>
              </a:extLst>
            </p:cNvPr>
            <p:cNvSpPr txBox="1"/>
            <p:nvPr/>
          </p:nvSpPr>
          <p:spPr>
            <a:xfrm>
              <a:off x="5748952" y="3426577"/>
              <a:ext cx="312906" cy="369332"/>
            </a:xfrm>
            <a:prstGeom prst="rect">
              <a:avLst/>
            </a:prstGeom>
            <a:noFill/>
          </p:spPr>
          <p:txBody>
            <a:bodyPr wrap="none" rtlCol="0">
              <a:spAutoFit/>
            </a:bodyPr>
            <a:lstStyle/>
            <a:p>
              <a:r>
                <a:rPr lang="en-CA" dirty="0"/>
                <a:t>2</a:t>
              </a:r>
            </a:p>
          </p:txBody>
        </p:sp>
        <p:sp>
          <p:nvSpPr>
            <p:cNvPr id="14" name="Tekstvak 13">
              <a:extLst>
                <a:ext uri="{FF2B5EF4-FFF2-40B4-BE49-F238E27FC236}">
                  <a16:creationId xmlns:a16="http://schemas.microsoft.com/office/drawing/2014/main" id="{2DADE891-02DD-4B4A-F12A-D10083D7EF33}"/>
                </a:ext>
              </a:extLst>
            </p:cNvPr>
            <p:cNvSpPr txBox="1"/>
            <p:nvPr/>
          </p:nvSpPr>
          <p:spPr>
            <a:xfrm>
              <a:off x="5710480" y="4646833"/>
              <a:ext cx="389850" cy="369332"/>
            </a:xfrm>
            <a:prstGeom prst="rect">
              <a:avLst/>
            </a:prstGeom>
            <a:noFill/>
          </p:spPr>
          <p:txBody>
            <a:bodyPr wrap="none" rtlCol="0">
              <a:spAutoFit/>
            </a:bodyPr>
            <a:lstStyle/>
            <a:p>
              <a:r>
                <a:rPr lang="en-CA" dirty="0"/>
                <a:t>-1</a:t>
              </a:r>
            </a:p>
          </p:txBody>
        </p:sp>
        <p:sp>
          <p:nvSpPr>
            <p:cNvPr id="15" name="Tekstvak 14">
              <a:extLst>
                <a:ext uri="{FF2B5EF4-FFF2-40B4-BE49-F238E27FC236}">
                  <a16:creationId xmlns:a16="http://schemas.microsoft.com/office/drawing/2014/main" id="{0EFEEFD0-3EEE-0EB6-34FD-B5A4B26E7A04}"/>
                </a:ext>
              </a:extLst>
            </p:cNvPr>
            <p:cNvSpPr txBox="1"/>
            <p:nvPr/>
          </p:nvSpPr>
          <p:spPr>
            <a:xfrm>
              <a:off x="4557902" y="4654197"/>
              <a:ext cx="389850" cy="369332"/>
            </a:xfrm>
            <a:prstGeom prst="rect">
              <a:avLst/>
            </a:prstGeom>
            <a:noFill/>
          </p:spPr>
          <p:txBody>
            <a:bodyPr wrap="none" rtlCol="0">
              <a:spAutoFit/>
            </a:bodyPr>
            <a:lstStyle/>
            <a:p>
              <a:r>
                <a:rPr lang="en-CA" dirty="0"/>
                <a:t>-2</a:t>
              </a:r>
            </a:p>
          </p:txBody>
        </p:sp>
        <p:sp>
          <p:nvSpPr>
            <p:cNvPr id="16" name="Tekstvak 15">
              <a:extLst>
                <a:ext uri="{FF2B5EF4-FFF2-40B4-BE49-F238E27FC236}">
                  <a16:creationId xmlns:a16="http://schemas.microsoft.com/office/drawing/2014/main" id="{55282926-8CB4-A523-14B0-F882E41382C5}"/>
                </a:ext>
              </a:extLst>
            </p:cNvPr>
            <p:cNvSpPr txBox="1"/>
            <p:nvPr/>
          </p:nvSpPr>
          <p:spPr>
            <a:xfrm>
              <a:off x="3506060" y="4669612"/>
              <a:ext cx="389850" cy="369332"/>
            </a:xfrm>
            <a:prstGeom prst="rect">
              <a:avLst/>
            </a:prstGeom>
            <a:noFill/>
          </p:spPr>
          <p:txBody>
            <a:bodyPr wrap="none" rtlCol="0">
              <a:spAutoFit/>
            </a:bodyPr>
            <a:lstStyle/>
            <a:p>
              <a:r>
                <a:rPr lang="en-CA" dirty="0"/>
                <a:t>-3</a:t>
              </a:r>
            </a:p>
          </p:txBody>
        </p:sp>
      </p:grpSp>
      <p:sp>
        <p:nvSpPr>
          <p:cNvPr id="17" name="Tekstvak 16">
            <a:extLst>
              <a:ext uri="{FF2B5EF4-FFF2-40B4-BE49-F238E27FC236}">
                <a16:creationId xmlns:a16="http://schemas.microsoft.com/office/drawing/2014/main" id="{98B31CC4-129C-9D31-6909-57AA29A4CB7C}"/>
              </a:ext>
            </a:extLst>
          </p:cNvPr>
          <p:cNvSpPr txBox="1"/>
          <p:nvPr/>
        </p:nvSpPr>
        <p:spPr>
          <a:xfrm>
            <a:off x="7543800" y="5451445"/>
            <a:ext cx="1790700" cy="369332"/>
          </a:xfrm>
          <a:prstGeom prst="rect">
            <a:avLst/>
          </a:prstGeom>
          <a:noFill/>
        </p:spPr>
        <p:txBody>
          <a:bodyPr wrap="square" rtlCol="0">
            <a:spAutoFit/>
          </a:bodyPr>
          <a:lstStyle/>
          <a:p>
            <a:r>
              <a:rPr lang="en-CA" dirty="0" err="1"/>
              <a:t>subj_list</a:t>
            </a:r>
            <a:r>
              <a:rPr lang="en-CA" dirty="0"/>
              <a:t>[0]</a:t>
            </a:r>
          </a:p>
        </p:txBody>
      </p:sp>
      <p:cxnSp>
        <p:nvCxnSpPr>
          <p:cNvPr id="19" name="Rechte verbindingslijn met pijl 18">
            <a:extLst>
              <a:ext uri="{FF2B5EF4-FFF2-40B4-BE49-F238E27FC236}">
                <a16:creationId xmlns:a16="http://schemas.microsoft.com/office/drawing/2014/main" id="{C1919293-95FE-AA98-8BF7-CF0F2B801E4A}"/>
              </a:ext>
            </a:extLst>
          </p:cNvPr>
          <p:cNvCxnSpPr/>
          <p:nvPr/>
        </p:nvCxnSpPr>
        <p:spPr>
          <a:xfrm>
            <a:off x="8896350" y="5680262"/>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Tekstvak 19">
            <a:extLst>
              <a:ext uri="{FF2B5EF4-FFF2-40B4-BE49-F238E27FC236}">
                <a16:creationId xmlns:a16="http://schemas.microsoft.com/office/drawing/2014/main" id="{C0209ACE-107A-F3F1-A722-A00269343E34}"/>
              </a:ext>
            </a:extLst>
          </p:cNvPr>
          <p:cNvSpPr txBox="1"/>
          <p:nvPr/>
        </p:nvSpPr>
        <p:spPr>
          <a:xfrm>
            <a:off x="9709748" y="5450477"/>
            <a:ext cx="1151277" cy="369332"/>
          </a:xfrm>
          <a:prstGeom prst="rect">
            <a:avLst/>
          </a:prstGeom>
          <a:noFill/>
        </p:spPr>
        <p:txBody>
          <a:bodyPr wrap="none" rtlCol="0">
            <a:spAutoFit/>
          </a:bodyPr>
          <a:lstStyle/>
          <a:p>
            <a:r>
              <a:rPr lang="en-CA" dirty="0"/>
              <a:t>“subj_01”</a:t>
            </a:r>
          </a:p>
        </p:txBody>
      </p:sp>
      <p:sp>
        <p:nvSpPr>
          <p:cNvPr id="21" name="Tekstvak 20">
            <a:extLst>
              <a:ext uri="{FF2B5EF4-FFF2-40B4-BE49-F238E27FC236}">
                <a16:creationId xmlns:a16="http://schemas.microsoft.com/office/drawing/2014/main" id="{09F81C1E-C2DB-EE9F-25E5-412DBCAE7C98}"/>
              </a:ext>
            </a:extLst>
          </p:cNvPr>
          <p:cNvSpPr txBox="1"/>
          <p:nvPr/>
        </p:nvSpPr>
        <p:spPr>
          <a:xfrm>
            <a:off x="7541605" y="6075705"/>
            <a:ext cx="1790700" cy="369332"/>
          </a:xfrm>
          <a:prstGeom prst="rect">
            <a:avLst/>
          </a:prstGeom>
          <a:noFill/>
        </p:spPr>
        <p:txBody>
          <a:bodyPr wrap="square" rtlCol="0">
            <a:spAutoFit/>
          </a:bodyPr>
          <a:lstStyle/>
          <a:p>
            <a:r>
              <a:rPr lang="en-CA" dirty="0" err="1"/>
              <a:t>subj_list</a:t>
            </a:r>
            <a:r>
              <a:rPr lang="en-CA" dirty="0"/>
              <a:t>[1:]</a:t>
            </a:r>
          </a:p>
        </p:txBody>
      </p:sp>
      <p:cxnSp>
        <p:nvCxnSpPr>
          <p:cNvPr id="22" name="Rechte verbindingslijn met pijl 21">
            <a:extLst>
              <a:ext uri="{FF2B5EF4-FFF2-40B4-BE49-F238E27FC236}">
                <a16:creationId xmlns:a16="http://schemas.microsoft.com/office/drawing/2014/main" id="{AE7B9987-1D11-0E9D-4678-8788BE3A2692}"/>
              </a:ext>
            </a:extLst>
          </p:cNvPr>
          <p:cNvCxnSpPr/>
          <p:nvPr/>
        </p:nvCxnSpPr>
        <p:spPr>
          <a:xfrm>
            <a:off x="8896350" y="6274960"/>
            <a:ext cx="704850"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3" name="Tekstvak 22">
            <a:extLst>
              <a:ext uri="{FF2B5EF4-FFF2-40B4-BE49-F238E27FC236}">
                <a16:creationId xmlns:a16="http://schemas.microsoft.com/office/drawing/2014/main" id="{CC95B757-89FB-A5EA-ECCE-1692FBCA30F3}"/>
              </a:ext>
            </a:extLst>
          </p:cNvPr>
          <p:cNvSpPr txBox="1"/>
          <p:nvPr/>
        </p:nvSpPr>
        <p:spPr>
          <a:xfrm>
            <a:off x="9647922" y="6024331"/>
            <a:ext cx="2287806" cy="369332"/>
          </a:xfrm>
          <a:prstGeom prst="rect">
            <a:avLst/>
          </a:prstGeom>
          <a:noFill/>
        </p:spPr>
        <p:txBody>
          <a:bodyPr wrap="none" rtlCol="0">
            <a:spAutoFit/>
          </a:bodyPr>
          <a:lstStyle/>
          <a:p>
            <a:r>
              <a:rPr lang="en-CA" dirty="0"/>
              <a:t>[“subj_02”, subj_03”]</a:t>
            </a:r>
          </a:p>
        </p:txBody>
      </p:sp>
    </p:spTree>
    <p:extLst>
      <p:ext uri="{BB962C8B-B14F-4D97-AF65-F5344CB8AC3E}">
        <p14:creationId xmlns:p14="http://schemas.microsoft.com/office/powerpoint/2010/main" val="3911625957"/>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E09160C-91CC-7BF9-3DFE-E62830138F89}"/>
              </a:ext>
            </a:extLst>
          </p:cNvPr>
          <p:cNvSpPr>
            <a:spLocks noGrp="1"/>
          </p:cNvSpPr>
          <p:nvPr>
            <p:ph type="body" sz="quarter" idx="10"/>
          </p:nvPr>
        </p:nvSpPr>
        <p:spPr/>
        <p:txBody>
          <a:bodyPr/>
          <a:lstStyle/>
          <a:p>
            <a:r>
              <a:rPr lang="en-CA" dirty="0"/>
              <a:t>They depend on indentation</a:t>
            </a:r>
          </a:p>
        </p:txBody>
      </p:sp>
      <p:sp>
        <p:nvSpPr>
          <p:cNvPr id="4" name="Titel 3">
            <a:extLst>
              <a:ext uri="{FF2B5EF4-FFF2-40B4-BE49-F238E27FC236}">
                <a16:creationId xmlns:a16="http://schemas.microsoft.com/office/drawing/2014/main" id="{905691EF-5A84-38D4-5BD2-29A17148F098}"/>
              </a:ext>
            </a:extLst>
          </p:cNvPr>
          <p:cNvSpPr>
            <a:spLocks noGrp="1"/>
          </p:cNvSpPr>
          <p:nvPr>
            <p:ph type="title"/>
          </p:nvPr>
        </p:nvSpPr>
        <p:spPr/>
        <p:txBody>
          <a:bodyPr/>
          <a:lstStyle/>
          <a:p>
            <a:r>
              <a:rPr lang="en-CA" dirty="0"/>
              <a:t>Python Loops and conditional statements</a:t>
            </a:r>
          </a:p>
        </p:txBody>
      </p:sp>
      <p:sp>
        <p:nvSpPr>
          <p:cNvPr id="6" name="Rechthoek 5">
            <a:extLst>
              <a:ext uri="{FF2B5EF4-FFF2-40B4-BE49-F238E27FC236}">
                <a16:creationId xmlns:a16="http://schemas.microsoft.com/office/drawing/2014/main" id="{BB5F0885-27CD-BAE7-BA99-9BAC999FC103}"/>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Tekstvak 6">
            <a:extLst>
              <a:ext uri="{FF2B5EF4-FFF2-40B4-BE49-F238E27FC236}">
                <a16:creationId xmlns:a16="http://schemas.microsoft.com/office/drawing/2014/main" id="{E5B69F34-B4F8-D31F-994F-3F7CFD6F00B5}"/>
              </a:ext>
            </a:extLst>
          </p:cNvPr>
          <p:cNvSpPr txBox="1"/>
          <p:nvPr/>
        </p:nvSpPr>
        <p:spPr>
          <a:xfrm>
            <a:off x="-5812971" y="2361232"/>
            <a:ext cx="184731" cy="369332"/>
          </a:xfrm>
          <a:prstGeom prst="rect">
            <a:avLst/>
          </a:prstGeom>
          <a:noFill/>
        </p:spPr>
        <p:txBody>
          <a:bodyPr wrap="none" rtlCol="0">
            <a:spAutoFit/>
          </a:bodyPr>
          <a:lstStyle/>
          <a:p>
            <a:endParaRPr lang="en-CA" dirty="0"/>
          </a:p>
        </p:txBody>
      </p:sp>
      <p:pic>
        <p:nvPicPr>
          <p:cNvPr id="2" name="Afbeelding 1" descr="Afbeelding met tekst, Lettertype, schermopname&#10;&#10;Automatisch gegenereerde beschrijving">
            <a:extLst>
              <a:ext uri="{FF2B5EF4-FFF2-40B4-BE49-F238E27FC236}">
                <a16:creationId xmlns:a16="http://schemas.microsoft.com/office/drawing/2014/main" id="{DA3339DA-B533-B85B-037E-A819DB35CECD}"/>
              </a:ext>
            </a:extLst>
          </p:cNvPr>
          <p:cNvPicPr>
            <a:picLocks noChangeAspect="1"/>
          </p:cNvPicPr>
          <p:nvPr/>
        </p:nvPicPr>
        <p:blipFill>
          <a:blip r:embed="rId3">
            <a:extLst>
              <a:ext uri="{28A0092B-C50C-407E-A947-70E740481C1C}">
                <a14:useLocalDpi xmlns:a14="http://schemas.microsoft.com/office/drawing/2010/main" val="0"/>
              </a:ext>
            </a:extLst>
          </a:blip>
          <a:srcRect l="9295"/>
          <a:stretch/>
        </p:blipFill>
        <p:spPr>
          <a:xfrm>
            <a:off x="132350" y="2902347"/>
            <a:ext cx="6388768" cy="2863219"/>
          </a:xfrm>
          <a:prstGeom prst="rect">
            <a:avLst/>
          </a:prstGeom>
        </p:spPr>
      </p:pic>
      <p:pic>
        <p:nvPicPr>
          <p:cNvPr id="5" name="Afbeelding 4" descr="Afbeelding met tekst, schermopname, Lettertype, nummer&#10;&#10;Automatisch gegenereerde beschrijving">
            <a:extLst>
              <a:ext uri="{FF2B5EF4-FFF2-40B4-BE49-F238E27FC236}">
                <a16:creationId xmlns:a16="http://schemas.microsoft.com/office/drawing/2014/main" id="{E180855E-E936-4930-5F71-A4C12F327AEF}"/>
              </a:ext>
            </a:extLst>
          </p:cNvPr>
          <p:cNvPicPr>
            <a:picLocks noChangeAspect="1"/>
          </p:cNvPicPr>
          <p:nvPr/>
        </p:nvPicPr>
        <p:blipFill>
          <a:blip r:embed="rId4">
            <a:extLst>
              <a:ext uri="{28A0092B-C50C-407E-A947-70E740481C1C}">
                <a14:useLocalDpi xmlns:a14="http://schemas.microsoft.com/office/drawing/2010/main" val="0"/>
              </a:ext>
            </a:extLst>
          </a:blip>
          <a:srcRect l="12043"/>
          <a:stretch/>
        </p:blipFill>
        <p:spPr>
          <a:xfrm>
            <a:off x="7061033" y="2902347"/>
            <a:ext cx="4591051" cy="2844800"/>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A419098B-D524-DEC7-9C58-3DB2F7A39A69}"/>
                  </a:ext>
                </a:extLst>
              </p14:cNvPr>
              <p14:cNvContentPartPr/>
              <p14:nvPr/>
            </p14:nvContentPartPr>
            <p14:xfrm>
              <a:off x="502874" y="3911687"/>
              <a:ext cx="280080" cy="360"/>
            </p14:xfrm>
          </p:contentPart>
        </mc:Choice>
        <mc:Fallback xmlns="">
          <p:pic>
            <p:nvPicPr>
              <p:cNvPr id="10" name="Inkt 9">
                <a:extLst>
                  <a:ext uri="{FF2B5EF4-FFF2-40B4-BE49-F238E27FC236}">
                    <a16:creationId xmlns:a16="http://schemas.microsoft.com/office/drawing/2014/main" id="{A419098B-D524-DEC7-9C58-3DB2F7A39A69}"/>
                  </a:ext>
                </a:extLst>
              </p:cNvPr>
              <p:cNvPicPr/>
              <p:nvPr/>
            </p:nvPicPr>
            <p:blipFill>
              <a:blip r:embed="rId6"/>
              <a:stretch>
                <a:fillRect/>
              </a:stretch>
            </p:blipFill>
            <p:spPr>
              <a:xfrm>
                <a:off x="496754" y="3905567"/>
                <a:ext cx="29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06C2DD3-D18C-BAA6-F32C-1EA20E42700D}"/>
                  </a:ext>
                </a:extLst>
              </p14:cNvPr>
              <p14:cNvContentPartPr/>
              <p14:nvPr/>
            </p14:nvContentPartPr>
            <p14:xfrm>
              <a:off x="1316834" y="3899447"/>
              <a:ext cx="214200" cy="12600"/>
            </p14:xfrm>
          </p:contentPart>
        </mc:Choice>
        <mc:Fallback xmlns="">
          <p:pic>
            <p:nvPicPr>
              <p:cNvPr id="11" name="Inkt 10">
                <a:extLst>
                  <a:ext uri="{FF2B5EF4-FFF2-40B4-BE49-F238E27FC236}">
                    <a16:creationId xmlns:a16="http://schemas.microsoft.com/office/drawing/2014/main" id="{606C2DD3-D18C-BAA6-F32C-1EA20E42700D}"/>
                  </a:ext>
                </a:extLst>
              </p:cNvPr>
              <p:cNvPicPr/>
              <p:nvPr/>
            </p:nvPicPr>
            <p:blipFill>
              <a:blip r:embed="rId8"/>
              <a:stretch>
                <a:fillRect/>
              </a:stretch>
            </p:blipFill>
            <p:spPr>
              <a:xfrm>
                <a:off x="1310714" y="3893327"/>
                <a:ext cx="2264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93C536DA-4647-4DF0-C1E9-377EBDD41E5C}"/>
                  </a:ext>
                </a:extLst>
              </p14:cNvPr>
              <p14:cNvContentPartPr/>
              <p14:nvPr/>
            </p14:nvContentPartPr>
            <p14:xfrm>
              <a:off x="2708234" y="3899447"/>
              <a:ext cx="120960" cy="360"/>
            </p14:xfrm>
          </p:contentPart>
        </mc:Choice>
        <mc:Fallback xmlns="">
          <p:pic>
            <p:nvPicPr>
              <p:cNvPr id="12" name="Inkt 11">
                <a:extLst>
                  <a:ext uri="{FF2B5EF4-FFF2-40B4-BE49-F238E27FC236}">
                    <a16:creationId xmlns:a16="http://schemas.microsoft.com/office/drawing/2014/main" id="{93C536DA-4647-4DF0-C1E9-377EBDD41E5C}"/>
                  </a:ext>
                </a:extLst>
              </p:cNvPr>
              <p:cNvPicPr/>
              <p:nvPr/>
            </p:nvPicPr>
            <p:blipFill>
              <a:blip r:embed="rId10"/>
              <a:stretch>
                <a:fillRect/>
              </a:stretch>
            </p:blipFill>
            <p:spPr>
              <a:xfrm>
                <a:off x="2702114" y="3893327"/>
                <a:ext cx="1332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t 13">
                <a:extLst>
                  <a:ext uri="{FF2B5EF4-FFF2-40B4-BE49-F238E27FC236}">
                    <a16:creationId xmlns:a16="http://schemas.microsoft.com/office/drawing/2014/main" id="{69EE30DA-098F-BF0A-7F49-5E1ADFC31C71}"/>
                  </a:ext>
                </a:extLst>
              </p14:cNvPr>
              <p14:cNvContentPartPr/>
              <p14:nvPr/>
            </p14:nvContentPartPr>
            <p14:xfrm>
              <a:off x="495517" y="4888393"/>
              <a:ext cx="245160" cy="5400"/>
            </p14:xfrm>
          </p:contentPart>
        </mc:Choice>
        <mc:Fallback xmlns="">
          <p:pic>
            <p:nvPicPr>
              <p:cNvPr id="14" name="Inkt 13">
                <a:extLst>
                  <a:ext uri="{FF2B5EF4-FFF2-40B4-BE49-F238E27FC236}">
                    <a16:creationId xmlns:a16="http://schemas.microsoft.com/office/drawing/2014/main" id="{69EE30DA-098F-BF0A-7F49-5E1ADFC31C71}"/>
                  </a:ext>
                </a:extLst>
              </p:cNvPr>
              <p:cNvPicPr/>
              <p:nvPr/>
            </p:nvPicPr>
            <p:blipFill>
              <a:blip r:embed="rId12"/>
              <a:stretch>
                <a:fillRect/>
              </a:stretch>
            </p:blipFill>
            <p:spPr>
              <a:xfrm>
                <a:off x="489397" y="4882273"/>
                <a:ext cx="25740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t 14">
                <a:extLst>
                  <a:ext uri="{FF2B5EF4-FFF2-40B4-BE49-F238E27FC236}">
                    <a16:creationId xmlns:a16="http://schemas.microsoft.com/office/drawing/2014/main" id="{91DFB5DE-03BB-DE52-456B-B506AE19E78A}"/>
                  </a:ext>
                </a:extLst>
              </p14:cNvPr>
              <p14:cNvContentPartPr/>
              <p14:nvPr/>
            </p14:nvContentPartPr>
            <p14:xfrm>
              <a:off x="1575877" y="4889833"/>
              <a:ext cx="190080" cy="360"/>
            </p14:xfrm>
          </p:contentPart>
        </mc:Choice>
        <mc:Fallback xmlns="">
          <p:pic>
            <p:nvPicPr>
              <p:cNvPr id="15" name="Inkt 14">
                <a:extLst>
                  <a:ext uri="{FF2B5EF4-FFF2-40B4-BE49-F238E27FC236}">
                    <a16:creationId xmlns:a16="http://schemas.microsoft.com/office/drawing/2014/main" id="{91DFB5DE-03BB-DE52-456B-B506AE19E78A}"/>
                  </a:ext>
                </a:extLst>
              </p:cNvPr>
              <p:cNvPicPr/>
              <p:nvPr/>
            </p:nvPicPr>
            <p:blipFill>
              <a:blip r:embed="rId14"/>
              <a:stretch>
                <a:fillRect/>
              </a:stretch>
            </p:blipFill>
            <p:spPr>
              <a:xfrm>
                <a:off x="1569757" y="4883713"/>
                <a:ext cx="2023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t 15">
                <a:extLst>
                  <a:ext uri="{FF2B5EF4-FFF2-40B4-BE49-F238E27FC236}">
                    <a16:creationId xmlns:a16="http://schemas.microsoft.com/office/drawing/2014/main" id="{10C5D419-D724-739B-DA2A-8962F60F5222}"/>
                  </a:ext>
                </a:extLst>
              </p14:cNvPr>
              <p14:cNvContentPartPr/>
              <p14:nvPr/>
            </p14:nvContentPartPr>
            <p14:xfrm>
              <a:off x="1896277" y="4885153"/>
              <a:ext cx="789480" cy="12960"/>
            </p14:xfrm>
          </p:contentPart>
        </mc:Choice>
        <mc:Fallback xmlns="">
          <p:pic>
            <p:nvPicPr>
              <p:cNvPr id="16" name="Inkt 15">
                <a:extLst>
                  <a:ext uri="{FF2B5EF4-FFF2-40B4-BE49-F238E27FC236}">
                    <a16:creationId xmlns:a16="http://schemas.microsoft.com/office/drawing/2014/main" id="{10C5D419-D724-739B-DA2A-8962F60F5222}"/>
                  </a:ext>
                </a:extLst>
              </p:cNvPr>
              <p:cNvPicPr/>
              <p:nvPr/>
            </p:nvPicPr>
            <p:blipFill>
              <a:blip r:embed="rId16"/>
              <a:stretch>
                <a:fillRect/>
              </a:stretch>
            </p:blipFill>
            <p:spPr>
              <a:xfrm>
                <a:off x="1890157" y="4879033"/>
                <a:ext cx="801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t 16">
                <a:extLst>
                  <a:ext uri="{FF2B5EF4-FFF2-40B4-BE49-F238E27FC236}">
                    <a16:creationId xmlns:a16="http://schemas.microsoft.com/office/drawing/2014/main" id="{1E297345-1018-4367-B7F2-9F2D50F563E3}"/>
                  </a:ext>
                </a:extLst>
              </p14:cNvPr>
              <p14:cNvContentPartPr/>
              <p14:nvPr/>
            </p14:nvContentPartPr>
            <p14:xfrm>
              <a:off x="499117" y="5051833"/>
              <a:ext cx="303840" cy="8640"/>
            </p14:xfrm>
          </p:contentPart>
        </mc:Choice>
        <mc:Fallback xmlns="">
          <p:pic>
            <p:nvPicPr>
              <p:cNvPr id="17" name="Inkt 16">
                <a:extLst>
                  <a:ext uri="{FF2B5EF4-FFF2-40B4-BE49-F238E27FC236}">
                    <a16:creationId xmlns:a16="http://schemas.microsoft.com/office/drawing/2014/main" id="{1E297345-1018-4367-B7F2-9F2D50F563E3}"/>
                  </a:ext>
                </a:extLst>
              </p:cNvPr>
              <p:cNvPicPr/>
              <p:nvPr/>
            </p:nvPicPr>
            <p:blipFill>
              <a:blip r:embed="rId18"/>
              <a:stretch>
                <a:fillRect/>
              </a:stretch>
            </p:blipFill>
            <p:spPr>
              <a:xfrm>
                <a:off x="445117" y="4944193"/>
                <a:ext cx="4114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Inkt 17">
                <a:extLst>
                  <a:ext uri="{FF2B5EF4-FFF2-40B4-BE49-F238E27FC236}">
                    <a16:creationId xmlns:a16="http://schemas.microsoft.com/office/drawing/2014/main" id="{9FBE04DB-9E49-F477-3F0B-1D457100AB52}"/>
                  </a:ext>
                </a:extLst>
              </p14:cNvPr>
              <p14:cNvContentPartPr/>
              <p14:nvPr/>
            </p14:nvContentPartPr>
            <p14:xfrm>
              <a:off x="500917" y="5287633"/>
              <a:ext cx="295920" cy="360"/>
            </p14:xfrm>
          </p:contentPart>
        </mc:Choice>
        <mc:Fallback xmlns="">
          <p:pic>
            <p:nvPicPr>
              <p:cNvPr id="18" name="Inkt 17">
                <a:extLst>
                  <a:ext uri="{FF2B5EF4-FFF2-40B4-BE49-F238E27FC236}">
                    <a16:creationId xmlns:a16="http://schemas.microsoft.com/office/drawing/2014/main" id="{9FBE04DB-9E49-F477-3F0B-1D457100AB52}"/>
                  </a:ext>
                </a:extLst>
              </p:cNvPr>
              <p:cNvPicPr/>
              <p:nvPr/>
            </p:nvPicPr>
            <p:blipFill>
              <a:blip r:embed="rId20"/>
              <a:stretch>
                <a:fillRect/>
              </a:stretch>
            </p:blipFill>
            <p:spPr>
              <a:xfrm>
                <a:off x="447277" y="5179633"/>
                <a:ext cx="403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t 18">
                <a:extLst>
                  <a:ext uri="{FF2B5EF4-FFF2-40B4-BE49-F238E27FC236}">
                    <a16:creationId xmlns:a16="http://schemas.microsoft.com/office/drawing/2014/main" id="{D28E4B49-3B7E-9C36-097A-F24AC22FEE15}"/>
                  </a:ext>
                </a:extLst>
              </p14:cNvPr>
              <p14:cNvContentPartPr/>
              <p14:nvPr/>
            </p14:nvContentPartPr>
            <p14:xfrm>
              <a:off x="496237" y="4056793"/>
              <a:ext cx="334800" cy="6480"/>
            </p14:xfrm>
          </p:contentPart>
        </mc:Choice>
        <mc:Fallback xmlns="">
          <p:pic>
            <p:nvPicPr>
              <p:cNvPr id="19" name="Inkt 18">
                <a:extLst>
                  <a:ext uri="{FF2B5EF4-FFF2-40B4-BE49-F238E27FC236}">
                    <a16:creationId xmlns:a16="http://schemas.microsoft.com/office/drawing/2014/main" id="{D28E4B49-3B7E-9C36-097A-F24AC22FEE15}"/>
                  </a:ext>
                </a:extLst>
              </p:cNvPr>
              <p:cNvPicPr/>
              <p:nvPr/>
            </p:nvPicPr>
            <p:blipFill>
              <a:blip r:embed="rId22"/>
              <a:stretch>
                <a:fillRect/>
              </a:stretch>
            </p:blipFill>
            <p:spPr>
              <a:xfrm>
                <a:off x="442237" y="3948793"/>
                <a:ext cx="442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t 19">
                <a:extLst>
                  <a:ext uri="{FF2B5EF4-FFF2-40B4-BE49-F238E27FC236}">
                    <a16:creationId xmlns:a16="http://schemas.microsoft.com/office/drawing/2014/main" id="{922878AD-16B2-C01B-1335-2B7381DAC118}"/>
                  </a:ext>
                </a:extLst>
              </p14:cNvPr>
              <p14:cNvContentPartPr/>
              <p14:nvPr/>
            </p14:nvContentPartPr>
            <p14:xfrm>
              <a:off x="7499113" y="4139593"/>
              <a:ext cx="329040" cy="6480"/>
            </p14:xfrm>
          </p:contentPart>
        </mc:Choice>
        <mc:Fallback xmlns="">
          <p:pic>
            <p:nvPicPr>
              <p:cNvPr id="20" name="Inkt 19">
                <a:extLst>
                  <a:ext uri="{FF2B5EF4-FFF2-40B4-BE49-F238E27FC236}">
                    <a16:creationId xmlns:a16="http://schemas.microsoft.com/office/drawing/2014/main" id="{922878AD-16B2-C01B-1335-2B7381DAC118}"/>
                  </a:ext>
                </a:extLst>
              </p:cNvPr>
              <p:cNvPicPr/>
              <p:nvPr/>
            </p:nvPicPr>
            <p:blipFill>
              <a:blip r:embed="rId24"/>
              <a:stretch>
                <a:fillRect/>
              </a:stretch>
            </p:blipFill>
            <p:spPr>
              <a:xfrm>
                <a:off x="7445113" y="4031593"/>
                <a:ext cx="4366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t 20">
                <a:extLst>
                  <a:ext uri="{FF2B5EF4-FFF2-40B4-BE49-F238E27FC236}">
                    <a16:creationId xmlns:a16="http://schemas.microsoft.com/office/drawing/2014/main" id="{7ACBE101-3675-B247-785A-38F621F3E0EF}"/>
                  </a:ext>
                </a:extLst>
              </p14:cNvPr>
              <p14:cNvContentPartPr/>
              <p14:nvPr/>
            </p14:nvContentPartPr>
            <p14:xfrm>
              <a:off x="7465993" y="4717393"/>
              <a:ext cx="371160" cy="360"/>
            </p14:xfrm>
          </p:contentPart>
        </mc:Choice>
        <mc:Fallback xmlns="">
          <p:pic>
            <p:nvPicPr>
              <p:cNvPr id="21" name="Inkt 20">
                <a:extLst>
                  <a:ext uri="{FF2B5EF4-FFF2-40B4-BE49-F238E27FC236}">
                    <a16:creationId xmlns:a16="http://schemas.microsoft.com/office/drawing/2014/main" id="{7ACBE101-3675-B247-785A-38F621F3E0EF}"/>
                  </a:ext>
                </a:extLst>
              </p:cNvPr>
              <p:cNvPicPr/>
              <p:nvPr/>
            </p:nvPicPr>
            <p:blipFill>
              <a:blip r:embed="rId26"/>
              <a:stretch>
                <a:fillRect/>
              </a:stretch>
            </p:blipFill>
            <p:spPr>
              <a:xfrm>
                <a:off x="7412353" y="4609753"/>
                <a:ext cx="478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t 21">
                <a:extLst>
                  <a:ext uri="{FF2B5EF4-FFF2-40B4-BE49-F238E27FC236}">
                    <a16:creationId xmlns:a16="http://schemas.microsoft.com/office/drawing/2014/main" id="{CE291997-D04F-A65C-0D57-FF103DA52E37}"/>
                  </a:ext>
                </a:extLst>
              </p14:cNvPr>
              <p14:cNvContentPartPr/>
              <p14:nvPr/>
            </p14:nvContentPartPr>
            <p14:xfrm>
              <a:off x="7465993" y="5257393"/>
              <a:ext cx="385200" cy="4680"/>
            </p14:xfrm>
          </p:contentPart>
        </mc:Choice>
        <mc:Fallback xmlns="">
          <p:pic>
            <p:nvPicPr>
              <p:cNvPr id="22" name="Inkt 21">
                <a:extLst>
                  <a:ext uri="{FF2B5EF4-FFF2-40B4-BE49-F238E27FC236}">
                    <a16:creationId xmlns:a16="http://schemas.microsoft.com/office/drawing/2014/main" id="{CE291997-D04F-A65C-0D57-FF103DA52E37}"/>
                  </a:ext>
                </a:extLst>
              </p:cNvPr>
              <p:cNvPicPr/>
              <p:nvPr/>
            </p:nvPicPr>
            <p:blipFill>
              <a:blip r:embed="rId28"/>
              <a:stretch>
                <a:fillRect/>
              </a:stretch>
            </p:blipFill>
            <p:spPr>
              <a:xfrm>
                <a:off x="7411993" y="5149393"/>
                <a:ext cx="4928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t 22">
                <a:extLst>
                  <a:ext uri="{FF2B5EF4-FFF2-40B4-BE49-F238E27FC236}">
                    <a16:creationId xmlns:a16="http://schemas.microsoft.com/office/drawing/2014/main" id="{AC0F60D8-11C5-2738-DC77-CC351496F93B}"/>
                  </a:ext>
                </a:extLst>
              </p14:cNvPr>
              <p14:cNvContentPartPr/>
              <p14:nvPr/>
            </p14:nvContentPartPr>
            <p14:xfrm>
              <a:off x="3979033" y="4904061"/>
              <a:ext cx="118800" cy="360"/>
            </p14:xfrm>
          </p:contentPart>
        </mc:Choice>
        <mc:Fallback xmlns="">
          <p:pic>
            <p:nvPicPr>
              <p:cNvPr id="23" name="Inkt 22">
                <a:extLst>
                  <a:ext uri="{FF2B5EF4-FFF2-40B4-BE49-F238E27FC236}">
                    <a16:creationId xmlns:a16="http://schemas.microsoft.com/office/drawing/2014/main" id="{AC0F60D8-11C5-2738-DC77-CC351496F93B}"/>
                  </a:ext>
                </a:extLst>
              </p:cNvPr>
              <p:cNvPicPr/>
              <p:nvPr/>
            </p:nvPicPr>
            <p:blipFill>
              <a:blip r:embed="rId30"/>
              <a:stretch>
                <a:fillRect/>
              </a:stretch>
            </p:blipFill>
            <p:spPr>
              <a:xfrm>
                <a:off x="3972913" y="4897941"/>
                <a:ext cx="1310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Inkt 23">
                <a:extLst>
                  <a:ext uri="{FF2B5EF4-FFF2-40B4-BE49-F238E27FC236}">
                    <a16:creationId xmlns:a16="http://schemas.microsoft.com/office/drawing/2014/main" id="{29FB2F4E-4B35-D2B9-C6E1-C3B7360DBA5B}"/>
                  </a:ext>
                </a:extLst>
              </p14:cNvPr>
              <p14:cNvContentPartPr/>
              <p14:nvPr/>
            </p14:nvContentPartPr>
            <p14:xfrm>
              <a:off x="7465946" y="3974541"/>
              <a:ext cx="229680" cy="2520"/>
            </p14:xfrm>
          </p:contentPart>
        </mc:Choice>
        <mc:Fallback xmlns="">
          <p:pic>
            <p:nvPicPr>
              <p:cNvPr id="24" name="Inkt 23">
                <a:extLst>
                  <a:ext uri="{FF2B5EF4-FFF2-40B4-BE49-F238E27FC236}">
                    <a16:creationId xmlns:a16="http://schemas.microsoft.com/office/drawing/2014/main" id="{29FB2F4E-4B35-D2B9-C6E1-C3B7360DBA5B}"/>
                  </a:ext>
                </a:extLst>
              </p:cNvPr>
              <p:cNvPicPr/>
              <p:nvPr/>
            </p:nvPicPr>
            <p:blipFill>
              <a:blip r:embed="rId32"/>
              <a:stretch>
                <a:fillRect/>
              </a:stretch>
            </p:blipFill>
            <p:spPr>
              <a:xfrm>
                <a:off x="7459826" y="3968421"/>
                <a:ext cx="2419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Inkt 24">
                <a:extLst>
                  <a:ext uri="{FF2B5EF4-FFF2-40B4-BE49-F238E27FC236}">
                    <a16:creationId xmlns:a16="http://schemas.microsoft.com/office/drawing/2014/main" id="{F6180D4A-8F30-54D3-600D-D948F63EAA42}"/>
                  </a:ext>
                </a:extLst>
              </p14:cNvPr>
              <p14:cNvContentPartPr/>
              <p14:nvPr/>
            </p14:nvContentPartPr>
            <p14:xfrm>
              <a:off x="7476026" y="4523541"/>
              <a:ext cx="396720" cy="15840"/>
            </p14:xfrm>
          </p:contentPart>
        </mc:Choice>
        <mc:Fallback xmlns="">
          <p:pic>
            <p:nvPicPr>
              <p:cNvPr id="25" name="Inkt 24">
                <a:extLst>
                  <a:ext uri="{FF2B5EF4-FFF2-40B4-BE49-F238E27FC236}">
                    <a16:creationId xmlns:a16="http://schemas.microsoft.com/office/drawing/2014/main" id="{F6180D4A-8F30-54D3-600D-D948F63EAA42}"/>
                  </a:ext>
                </a:extLst>
              </p:cNvPr>
              <p:cNvPicPr/>
              <p:nvPr/>
            </p:nvPicPr>
            <p:blipFill>
              <a:blip r:embed="rId34"/>
              <a:stretch>
                <a:fillRect/>
              </a:stretch>
            </p:blipFill>
            <p:spPr>
              <a:xfrm>
                <a:off x="7469906" y="4517421"/>
                <a:ext cx="408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Inkt 25">
                <a:extLst>
                  <a:ext uri="{FF2B5EF4-FFF2-40B4-BE49-F238E27FC236}">
                    <a16:creationId xmlns:a16="http://schemas.microsoft.com/office/drawing/2014/main" id="{1F4356AB-5520-A94B-8C5D-7BC4478E7CDB}"/>
                  </a:ext>
                </a:extLst>
              </p14:cNvPr>
              <p14:cNvContentPartPr/>
              <p14:nvPr/>
            </p14:nvContentPartPr>
            <p14:xfrm>
              <a:off x="7469546" y="5079021"/>
              <a:ext cx="539640" cy="11520"/>
            </p14:xfrm>
          </p:contentPart>
        </mc:Choice>
        <mc:Fallback xmlns="">
          <p:pic>
            <p:nvPicPr>
              <p:cNvPr id="26" name="Inkt 25">
                <a:extLst>
                  <a:ext uri="{FF2B5EF4-FFF2-40B4-BE49-F238E27FC236}">
                    <a16:creationId xmlns:a16="http://schemas.microsoft.com/office/drawing/2014/main" id="{1F4356AB-5520-A94B-8C5D-7BC4478E7CDB}"/>
                  </a:ext>
                </a:extLst>
              </p:cNvPr>
              <p:cNvPicPr/>
              <p:nvPr/>
            </p:nvPicPr>
            <p:blipFill>
              <a:blip r:embed="rId36"/>
              <a:stretch>
                <a:fillRect/>
              </a:stretch>
            </p:blipFill>
            <p:spPr>
              <a:xfrm>
                <a:off x="7463426" y="5072901"/>
                <a:ext cx="551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t 26">
                <a:extLst>
                  <a:ext uri="{FF2B5EF4-FFF2-40B4-BE49-F238E27FC236}">
                    <a16:creationId xmlns:a16="http://schemas.microsoft.com/office/drawing/2014/main" id="{3765B52E-09E3-0DD8-6BC0-0D71A6D6EA89}"/>
                  </a:ext>
                </a:extLst>
              </p14:cNvPr>
              <p14:cNvContentPartPr/>
              <p14:nvPr/>
            </p14:nvContentPartPr>
            <p14:xfrm>
              <a:off x="8409146" y="4519221"/>
              <a:ext cx="99000" cy="360"/>
            </p14:xfrm>
          </p:contentPart>
        </mc:Choice>
        <mc:Fallback xmlns="">
          <p:pic>
            <p:nvPicPr>
              <p:cNvPr id="27" name="Inkt 26">
                <a:extLst>
                  <a:ext uri="{FF2B5EF4-FFF2-40B4-BE49-F238E27FC236}">
                    <a16:creationId xmlns:a16="http://schemas.microsoft.com/office/drawing/2014/main" id="{3765B52E-09E3-0DD8-6BC0-0D71A6D6EA89}"/>
                  </a:ext>
                </a:extLst>
              </p:cNvPr>
              <p:cNvPicPr/>
              <p:nvPr/>
            </p:nvPicPr>
            <p:blipFill>
              <a:blip r:embed="rId38"/>
              <a:stretch>
                <a:fillRect/>
              </a:stretch>
            </p:blipFill>
            <p:spPr>
              <a:xfrm>
                <a:off x="8403026" y="4513101"/>
                <a:ext cx="11124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8" name="Inkt 27">
                <a:extLst>
                  <a:ext uri="{FF2B5EF4-FFF2-40B4-BE49-F238E27FC236}">
                    <a16:creationId xmlns:a16="http://schemas.microsoft.com/office/drawing/2014/main" id="{0EB523F5-C1F6-5399-FC7D-4042BB1B9881}"/>
                  </a:ext>
                </a:extLst>
              </p14:cNvPr>
              <p14:cNvContentPartPr/>
              <p14:nvPr/>
            </p14:nvContentPartPr>
            <p14:xfrm>
              <a:off x="8215826" y="3982101"/>
              <a:ext cx="77400" cy="360"/>
            </p14:xfrm>
          </p:contentPart>
        </mc:Choice>
        <mc:Fallback xmlns="">
          <p:pic>
            <p:nvPicPr>
              <p:cNvPr id="28" name="Inkt 27">
                <a:extLst>
                  <a:ext uri="{FF2B5EF4-FFF2-40B4-BE49-F238E27FC236}">
                    <a16:creationId xmlns:a16="http://schemas.microsoft.com/office/drawing/2014/main" id="{0EB523F5-C1F6-5399-FC7D-4042BB1B9881}"/>
                  </a:ext>
                </a:extLst>
              </p:cNvPr>
              <p:cNvPicPr/>
              <p:nvPr/>
            </p:nvPicPr>
            <p:blipFill>
              <a:blip r:embed="rId40"/>
              <a:stretch>
                <a:fillRect/>
              </a:stretch>
            </p:blipFill>
            <p:spPr>
              <a:xfrm>
                <a:off x="8209706" y="3975981"/>
                <a:ext cx="89640" cy="12600"/>
              </a:xfrm>
              <a:prstGeom prst="rect">
                <a:avLst/>
              </a:prstGeom>
            </p:spPr>
          </p:pic>
        </mc:Fallback>
      </mc:AlternateContent>
    </p:spTree>
    <p:extLst>
      <p:ext uri="{BB962C8B-B14F-4D97-AF65-F5344CB8AC3E}">
        <p14:creationId xmlns:p14="http://schemas.microsoft.com/office/powerpoint/2010/main" val="217371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18D46D60-D150-F05F-E01B-77A2FB6F5D5A}"/>
              </a:ext>
            </a:extLst>
          </p:cNvPr>
          <p:cNvSpPr>
            <a:spLocks noGrp="1"/>
          </p:cNvSpPr>
          <p:nvPr>
            <p:ph type="body" sz="quarter" idx="10"/>
          </p:nvPr>
        </p:nvSpPr>
        <p:spPr/>
        <p:txBody>
          <a:bodyPr/>
          <a:lstStyle/>
          <a:p>
            <a:r>
              <a:rPr lang="en-CA" dirty="0"/>
              <a:t>Function inputs and function outputs</a:t>
            </a:r>
          </a:p>
        </p:txBody>
      </p:sp>
      <p:sp>
        <p:nvSpPr>
          <p:cNvPr id="4" name="Titel 3">
            <a:extLst>
              <a:ext uri="{FF2B5EF4-FFF2-40B4-BE49-F238E27FC236}">
                <a16:creationId xmlns:a16="http://schemas.microsoft.com/office/drawing/2014/main" id="{9FD34C2D-1348-FBDC-8978-4A5E179419DC}"/>
              </a:ext>
            </a:extLst>
          </p:cNvPr>
          <p:cNvSpPr>
            <a:spLocks noGrp="1"/>
          </p:cNvSpPr>
          <p:nvPr>
            <p:ph type="title"/>
          </p:nvPr>
        </p:nvSpPr>
        <p:spPr/>
        <p:txBody>
          <a:bodyPr/>
          <a:lstStyle/>
          <a:p>
            <a:r>
              <a:rPr lang="en-CA" dirty="0"/>
              <a:t>Python functions</a:t>
            </a:r>
          </a:p>
        </p:txBody>
      </p:sp>
      <p:sp>
        <p:nvSpPr>
          <p:cNvPr id="6" name="Rechthoek 5">
            <a:extLst>
              <a:ext uri="{FF2B5EF4-FFF2-40B4-BE49-F238E27FC236}">
                <a16:creationId xmlns:a16="http://schemas.microsoft.com/office/drawing/2014/main" id="{50E0385D-3E78-B778-43FA-7DF9A73FC4B7}"/>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Afbeelding 7" descr="Afbeelding met tekst, schermopname, software, Lettertype&#10;&#10;Automatisch gegenereerde beschrijving">
            <a:extLst>
              <a:ext uri="{FF2B5EF4-FFF2-40B4-BE49-F238E27FC236}">
                <a16:creationId xmlns:a16="http://schemas.microsoft.com/office/drawing/2014/main" id="{D73FF488-4196-6098-4E42-0F36884D8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29" y="2006077"/>
            <a:ext cx="7195457" cy="4917239"/>
          </a:xfrm>
          <a:prstGeom prst="rect">
            <a:avLst/>
          </a:prstGeom>
        </p:spPr>
      </p:pic>
      <p:sp>
        <p:nvSpPr>
          <p:cNvPr id="2" name="Tekstvak 1">
            <a:extLst>
              <a:ext uri="{FF2B5EF4-FFF2-40B4-BE49-F238E27FC236}">
                <a16:creationId xmlns:a16="http://schemas.microsoft.com/office/drawing/2014/main" id="{A8B475C6-78A3-9647-F66A-E4E39CEB0668}"/>
              </a:ext>
            </a:extLst>
          </p:cNvPr>
          <p:cNvSpPr txBox="1"/>
          <p:nvPr/>
        </p:nvSpPr>
        <p:spPr>
          <a:xfrm>
            <a:off x="565484" y="3429000"/>
            <a:ext cx="3380874" cy="923330"/>
          </a:xfrm>
          <a:prstGeom prst="rect">
            <a:avLst/>
          </a:prstGeom>
          <a:noFill/>
        </p:spPr>
        <p:txBody>
          <a:bodyPr wrap="square" rtlCol="0">
            <a:spAutoFit/>
          </a:bodyPr>
          <a:lstStyle/>
          <a:p>
            <a:r>
              <a:rPr lang="en-CA" dirty="0"/>
              <a:t>Keyword </a:t>
            </a:r>
            <a:r>
              <a:rPr lang="en-CA" b="1" dirty="0"/>
              <a:t>def</a:t>
            </a:r>
          </a:p>
          <a:p>
            <a:r>
              <a:rPr lang="en-CA" dirty="0"/>
              <a:t>Necessary</a:t>
            </a:r>
            <a:r>
              <a:rPr lang="en-CA" b="1" dirty="0"/>
              <a:t> colon </a:t>
            </a:r>
          </a:p>
          <a:p>
            <a:r>
              <a:rPr lang="en-CA" dirty="0"/>
              <a:t>Indentation is important</a:t>
            </a:r>
          </a:p>
        </p:txBody>
      </p:sp>
    </p:spTree>
    <p:extLst>
      <p:ext uri="{BB962C8B-B14F-4D97-AF65-F5344CB8AC3E}">
        <p14:creationId xmlns:p14="http://schemas.microsoft.com/office/powerpoint/2010/main" val="4164399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010B8A88-6883-1565-ED3B-33F52A48F9A1}"/>
              </a:ext>
            </a:extLst>
          </p:cNvPr>
          <p:cNvSpPr>
            <a:spLocks noGrp="1"/>
          </p:cNvSpPr>
          <p:nvPr>
            <p:ph type="body" sz="quarter" idx="10"/>
          </p:nvPr>
        </p:nvSpPr>
        <p:spPr/>
        <p:txBody>
          <a:bodyPr/>
          <a:lstStyle/>
          <a:p>
            <a:r>
              <a:rPr lang="en-CA" dirty="0"/>
              <a:t>Play computer and fix the issue</a:t>
            </a:r>
          </a:p>
        </p:txBody>
      </p:sp>
      <p:sp>
        <p:nvSpPr>
          <p:cNvPr id="4" name="Titel 3">
            <a:extLst>
              <a:ext uri="{FF2B5EF4-FFF2-40B4-BE49-F238E27FC236}">
                <a16:creationId xmlns:a16="http://schemas.microsoft.com/office/drawing/2014/main" id="{DEC6A57C-9BFB-1F1C-C736-B6455B7BA1D5}"/>
              </a:ext>
            </a:extLst>
          </p:cNvPr>
          <p:cNvSpPr>
            <a:spLocks noGrp="1"/>
          </p:cNvSpPr>
          <p:nvPr>
            <p:ph type="title"/>
          </p:nvPr>
        </p:nvSpPr>
        <p:spPr/>
        <p:txBody>
          <a:bodyPr/>
          <a:lstStyle/>
          <a:p>
            <a:r>
              <a:rPr lang="en-CA" dirty="0"/>
              <a:t>Debugging</a:t>
            </a:r>
          </a:p>
        </p:txBody>
      </p:sp>
      <p:sp>
        <p:nvSpPr>
          <p:cNvPr id="6" name="Rechthoek 5">
            <a:extLst>
              <a:ext uri="{FF2B5EF4-FFF2-40B4-BE49-F238E27FC236}">
                <a16:creationId xmlns:a16="http://schemas.microsoft.com/office/drawing/2014/main" id="{34940594-EE45-FF6C-D5D5-181B3205A33C}"/>
              </a:ext>
            </a:extLst>
          </p:cNvPr>
          <p:cNvSpPr/>
          <p:nvPr/>
        </p:nvSpPr>
        <p:spPr>
          <a:xfrm>
            <a:off x="0" y="2635625"/>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5B419D81-8CD5-38D9-764B-3227B9A99121}"/>
              </a:ext>
            </a:extLst>
          </p:cNvPr>
          <p:cNvPicPr>
            <a:picLocks noChangeAspect="1"/>
          </p:cNvPicPr>
          <p:nvPr/>
        </p:nvPicPr>
        <p:blipFill>
          <a:blip r:embed="rId3"/>
          <a:stretch>
            <a:fillRect/>
          </a:stretch>
        </p:blipFill>
        <p:spPr>
          <a:xfrm>
            <a:off x="736934" y="2636585"/>
            <a:ext cx="2819400" cy="2819400"/>
          </a:xfrm>
          <a:prstGeom prst="rect">
            <a:avLst/>
          </a:prstGeom>
        </p:spPr>
      </p:pic>
    </p:spTree>
    <p:extLst>
      <p:ext uri="{BB962C8B-B14F-4D97-AF65-F5344CB8AC3E}">
        <p14:creationId xmlns:p14="http://schemas.microsoft.com/office/powerpoint/2010/main" val="4194696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a:t>
            </a:r>
          </a:p>
        </p:txBody>
      </p:sp>
      <p:sp>
        <p:nvSpPr>
          <p:cNvPr id="6" name="Rechthoek 5">
            <a:extLst>
              <a:ext uri="{FF2B5EF4-FFF2-40B4-BE49-F238E27FC236}">
                <a16:creationId xmlns:a16="http://schemas.microsoft.com/office/drawing/2014/main" id="{806C9420-132C-24FA-AEEC-54A9259927A5}"/>
              </a:ext>
            </a:extLst>
          </p:cNvPr>
          <p:cNvSpPr>
            <a:spLocks noGrp="1" noRot="1" noMove="1" noResize="1" noEditPoints="1" noAdjustHandles="1" noChangeArrowheads="1" noChangeShapeType="1"/>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fbeelding 1">
            <a:extLst>
              <a:ext uri="{FF2B5EF4-FFF2-40B4-BE49-F238E27FC236}">
                <a16:creationId xmlns:a16="http://schemas.microsoft.com/office/drawing/2014/main" id="{95852037-5DBE-AC7E-5409-B7EB4CEF9326}"/>
              </a:ext>
            </a:extLst>
          </p:cNvPr>
          <p:cNvPicPr>
            <a:picLocks noChangeAspect="1"/>
          </p:cNvPicPr>
          <p:nvPr/>
        </p:nvPicPr>
        <p:blipFill>
          <a:blip r:embed="rId2"/>
          <a:stretch>
            <a:fillRect/>
          </a:stretch>
        </p:blipFill>
        <p:spPr>
          <a:xfrm>
            <a:off x="1105381" y="1488056"/>
            <a:ext cx="7772400" cy="414528"/>
          </a:xfrm>
          <a:prstGeom prst="rect">
            <a:avLst/>
          </a:prstGeom>
        </p:spPr>
      </p:pic>
      <p:sp>
        <p:nvSpPr>
          <p:cNvPr id="5" name="Tekstvak 4">
            <a:extLst>
              <a:ext uri="{FF2B5EF4-FFF2-40B4-BE49-F238E27FC236}">
                <a16:creationId xmlns:a16="http://schemas.microsoft.com/office/drawing/2014/main" id="{F00CC8C4-F0BF-DF78-35C8-275C7018B7D1}"/>
              </a:ext>
            </a:extLst>
          </p:cNvPr>
          <p:cNvSpPr txBox="1"/>
          <p:nvPr/>
        </p:nvSpPr>
        <p:spPr>
          <a:xfrm>
            <a:off x="1105381" y="3669415"/>
            <a:ext cx="6859570" cy="923330"/>
          </a:xfrm>
          <a:prstGeom prst="rect">
            <a:avLst/>
          </a:prstGeom>
          <a:noFill/>
        </p:spPr>
        <p:txBody>
          <a:bodyPr wrap="none" rtlCol="0">
            <a:spAutoFit/>
          </a:bodyPr>
          <a:lstStyle/>
          <a:p>
            <a:pPr marL="285750" indent="-285750">
              <a:buFont typeface="Arial" panose="020B0604020202020204" pitchFamily="34" charset="0"/>
              <a:buChar char="•"/>
            </a:pPr>
            <a:r>
              <a:rPr lang="en-CA" dirty="0"/>
              <a:t>There are five basic data types and two basic data structures</a:t>
            </a:r>
          </a:p>
          <a:p>
            <a:pPr marL="285750" indent="-285750">
              <a:buFont typeface="Arial" panose="020B0604020202020204" pitchFamily="34" charset="0"/>
              <a:buChar char="•"/>
            </a:pPr>
            <a:r>
              <a:rPr lang="en-CA" dirty="0"/>
              <a:t>Indexing starts from 0</a:t>
            </a:r>
          </a:p>
          <a:p>
            <a:pPr marL="285750" indent="-285750">
              <a:buFont typeface="Arial" panose="020B0604020202020204" pitchFamily="34" charset="0"/>
              <a:buChar char="•"/>
            </a:pPr>
            <a:r>
              <a:rPr lang="en-CA" dirty="0"/>
              <a:t>Loops, conditional statements, and  functions need indentation</a:t>
            </a:r>
          </a:p>
        </p:txBody>
      </p:sp>
    </p:spTree>
    <p:extLst>
      <p:ext uri="{BB962C8B-B14F-4D97-AF65-F5344CB8AC3E}">
        <p14:creationId xmlns:p14="http://schemas.microsoft.com/office/powerpoint/2010/main" val="2819174573"/>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BE1C5C-BE67-4120-B661-239F6B86CF3E}">
  <ds:schemaRefs>
    <ds:schemaRef ds:uri="http://purl.org/dc/terms/"/>
    <ds:schemaRef ds:uri="http://schemas.openxmlformats.org/package/2006/metadata/core-properties"/>
    <ds:schemaRef ds:uri="http://purl.org/dc/elements/1.1/"/>
    <ds:schemaRef ds:uri="http://purl.org/dc/dcmitype/"/>
    <ds:schemaRef ds:uri="c3976120-c1f8-4660-987a-ed1c012f5ac3"/>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fef124be-58f3-4cba-a4d6-b526bbe7eac7"/>
  </ds:schemaRefs>
</ds:datastoreItem>
</file>

<file path=customXml/itemProps2.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DEF4FA-3FF8-4FA4-816D-D246C37D3B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Kantoorthema</Template>
  <TotalTime>6461</TotalTime>
  <Words>887</Words>
  <Application>Microsoft Macintosh PowerPoint</Application>
  <PresentationFormat>Breedbeeld</PresentationFormat>
  <Paragraphs>78</Paragraphs>
  <Slides>8</Slides>
  <Notes>5</Notes>
  <HiddenSlides>0</HiddenSlides>
  <MMClips>0</MMClips>
  <ScaleCrop>false</ScaleCrop>
  <HeadingPairs>
    <vt:vector size="6" baseType="variant">
      <vt:variant>
        <vt:lpstr>Gebruikte lettertypen</vt:lpstr>
      </vt:variant>
      <vt:variant>
        <vt:i4>5</vt:i4>
      </vt:variant>
      <vt:variant>
        <vt:lpstr>Thema</vt:lpstr>
      </vt:variant>
      <vt:variant>
        <vt:i4>3</vt:i4>
      </vt:variant>
      <vt:variant>
        <vt:lpstr>Diatitels</vt:lpstr>
      </vt:variant>
      <vt:variant>
        <vt:i4>8</vt:i4>
      </vt:variant>
    </vt:vector>
  </HeadingPairs>
  <TitlesOfParts>
    <vt:vector size="16" baseType="lpstr">
      <vt:lpstr>Aptos</vt:lpstr>
      <vt:lpstr>Arial</vt:lpstr>
      <vt:lpstr>Calibri</vt:lpstr>
      <vt:lpstr>system-ui</vt:lpstr>
      <vt:lpstr>Wingdings</vt:lpstr>
      <vt:lpstr>Kantoorthema</vt:lpstr>
      <vt:lpstr>1_Office Theme</vt:lpstr>
      <vt:lpstr>2_Office Theme</vt:lpstr>
      <vt:lpstr>Basic Python scripting</vt:lpstr>
      <vt:lpstr>Understanding Data Types</vt:lpstr>
      <vt:lpstr>Understanding Data Structures</vt:lpstr>
      <vt:lpstr>Indexing</vt:lpstr>
      <vt:lpstr>Python Loops and conditional statements</vt:lpstr>
      <vt:lpstr>Python functions</vt:lpstr>
      <vt:lpstr>Debugging</vt:lpstr>
      <vt:lpstr>Overview of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Jill Emmerzaal</cp:lastModifiedBy>
  <cp:revision>36</cp:revision>
  <dcterms:created xsi:type="dcterms:W3CDTF">2024-07-25T14:22:01Z</dcterms:created>
  <dcterms:modified xsi:type="dcterms:W3CDTF">2024-09-04T19:44:46Z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